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70" r:id="rId2"/>
  </p:sldMasterIdLst>
  <p:notesMasterIdLst>
    <p:notesMasterId r:id="rId45"/>
  </p:notesMasterIdLst>
  <p:sldIdLst>
    <p:sldId id="1975" r:id="rId3"/>
    <p:sldId id="1990" r:id="rId4"/>
    <p:sldId id="1973" r:id="rId5"/>
    <p:sldId id="2068" r:id="rId6"/>
    <p:sldId id="2029" r:id="rId7"/>
    <p:sldId id="2026" r:id="rId8"/>
    <p:sldId id="2069" r:id="rId9"/>
    <p:sldId id="2074" r:id="rId10"/>
    <p:sldId id="2075" r:id="rId11"/>
    <p:sldId id="2076" r:id="rId12"/>
    <p:sldId id="2077" r:id="rId13"/>
    <p:sldId id="2028" r:id="rId14"/>
    <p:sldId id="2045" r:id="rId15"/>
    <p:sldId id="2030" r:id="rId16"/>
    <p:sldId id="2027" r:id="rId17"/>
    <p:sldId id="2032" r:id="rId18"/>
    <p:sldId id="2046" r:id="rId19"/>
    <p:sldId id="2047" r:id="rId20"/>
    <p:sldId id="2070" r:id="rId21"/>
    <p:sldId id="2048" r:id="rId22"/>
    <p:sldId id="2051" r:id="rId23"/>
    <p:sldId id="2054" r:id="rId24"/>
    <p:sldId id="2052" r:id="rId25"/>
    <p:sldId id="2072" r:id="rId26"/>
    <p:sldId id="2071" r:id="rId27"/>
    <p:sldId id="2073" r:id="rId28"/>
    <p:sldId id="2053" r:id="rId29"/>
    <p:sldId id="2055" r:id="rId30"/>
    <p:sldId id="2056" r:id="rId31"/>
    <p:sldId id="2082" r:id="rId32"/>
    <p:sldId id="2057" r:id="rId33"/>
    <p:sldId id="2058" r:id="rId34"/>
    <p:sldId id="2059" r:id="rId35"/>
    <p:sldId id="2060" r:id="rId36"/>
    <p:sldId id="2063" r:id="rId37"/>
    <p:sldId id="2065" r:id="rId38"/>
    <p:sldId id="2066" r:id="rId39"/>
    <p:sldId id="2078" r:id="rId40"/>
    <p:sldId id="2079" r:id="rId41"/>
    <p:sldId id="2080" r:id="rId42"/>
    <p:sldId id="2067" r:id="rId43"/>
    <p:sldId id="2081" r:id="rId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PT" id="{F00F7EA6-BAC2-4D54-B29B-3FC5EB4EADEC}">
          <p14:sldIdLst>
            <p14:sldId id="1975"/>
            <p14:sldId id="1990"/>
            <p14:sldId id="1973"/>
            <p14:sldId id="2068"/>
            <p14:sldId id="2029"/>
            <p14:sldId id="2026"/>
            <p14:sldId id="2069"/>
            <p14:sldId id="2074"/>
            <p14:sldId id="2075"/>
            <p14:sldId id="2076"/>
            <p14:sldId id="2077"/>
            <p14:sldId id="2028"/>
            <p14:sldId id="2045"/>
            <p14:sldId id="2030"/>
            <p14:sldId id="2027"/>
            <p14:sldId id="2032"/>
            <p14:sldId id="2046"/>
            <p14:sldId id="2047"/>
            <p14:sldId id="2070"/>
            <p14:sldId id="2048"/>
            <p14:sldId id="2051"/>
            <p14:sldId id="2054"/>
            <p14:sldId id="2052"/>
            <p14:sldId id="2072"/>
            <p14:sldId id="2071"/>
            <p14:sldId id="2073"/>
            <p14:sldId id="2053"/>
            <p14:sldId id="2055"/>
            <p14:sldId id="2056"/>
            <p14:sldId id="2082"/>
            <p14:sldId id="2057"/>
            <p14:sldId id="2058"/>
            <p14:sldId id="2059"/>
            <p14:sldId id="2060"/>
            <p14:sldId id="2063"/>
            <p14:sldId id="2065"/>
            <p14:sldId id="2066"/>
            <p14:sldId id="2078"/>
            <p14:sldId id="2079"/>
            <p14:sldId id="2080"/>
            <p14:sldId id="2067"/>
            <p14:sldId id="208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伟洲" initials="杨" lastIdx="1" clrIdx="0"/>
  <p:cmAuthor id="2" name="Fish Zheng" initials="FZ"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A0001"/>
    <a:srgbClr val="9A0000"/>
    <a:srgbClr val="0A5FC3"/>
    <a:srgbClr val="ECD7C8"/>
    <a:srgbClr val="BFBFBF"/>
    <a:srgbClr val="CEAB6E"/>
    <a:srgbClr val="A6A6A6"/>
    <a:srgbClr val="B1B1B1"/>
    <a:srgbClr val="063771"/>
    <a:srgbClr val="222A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6A25B3A-A8F4-4370-86F9-1E2B254394E6}" v="12286" dt="2022-11-17T19:31:33.731"/>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95" autoAdjust="0"/>
    <p:restoredTop sz="82857" autoAdjust="0"/>
  </p:normalViewPr>
  <p:slideViewPr>
    <p:cSldViewPr snapToGrid="0">
      <p:cViewPr>
        <p:scale>
          <a:sx n="69" d="100"/>
          <a:sy n="69" d="100"/>
        </p:scale>
        <p:origin x="595" y="35"/>
      </p:cViewPr>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6" d="100"/>
        <a:sy n="66" d="100"/>
      </p:scale>
      <p:origin x="0" y="-411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51" Type="http://schemas.microsoft.com/office/2016/11/relationships/changesInfo" Target="changesInfos/changesInfo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高 培" userId="d27805c1ef9e9338" providerId="LiveId" clId="{571ECFDD-5DC8-4877-A7A8-5251A4699121}"/>
    <pc:docChg chg="undo custSel addSld delSld modSld modSection">
      <pc:chgData name="高 培" userId="d27805c1ef9e9338" providerId="LiveId" clId="{571ECFDD-5DC8-4877-A7A8-5251A4699121}" dt="2022-11-15T13:20:26.283" v="3342"/>
      <pc:docMkLst>
        <pc:docMk/>
      </pc:docMkLst>
      <pc:sldChg chg="add del">
        <pc:chgData name="高 培" userId="d27805c1ef9e9338" providerId="LiveId" clId="{571ECFDD-5DC8-4877-A7A8-5251A4699121}" dt="2022-11-15T12:24:48.212" v="708" actId="47"/>
        <pc:sldMkLst>
          <pc:docMk/>
          <pc:sldMk cId="1260350438" sldId="407"/>
        </pc:sldMkLst>
      </pc:sldChg>
      <pc:sldChg chg="add">
        <pc:chgData name="高 培" userId="d27805c1ef9e9338" providerId="LiveId" clId="{571ECFDD-5DC8-4877-A7A8-5251A4699121}" dt="2022-11-15T13:13:43.470" v="3079"/>
        <pc:sldMkLst>
          <pc:docMk/>
          <pc:sldMk cId="152112990" sldId="421"/>
        </pc:sldMkLst>
      </pc:sldChg>
      <pc:sldChg chg="add">
        <pc:chgData name="高 培" userId="d27805c1ef9e9338" providerId="LiveId" clId="{571ECFDD-5DC8-4877-A7A8-5251A4699121}" dt="2022-11-15T13:13:43.470" v="3079"/>
        <pc:sldMkLst>
          <pc:docMk/>
          <pc:sldMk cId="238511526" sldId="422"/>
        </pc:sldMkLst>
      </pc:sldChg>
      <pc:sldChg chg="add">
        <pc:chgData name="高 培" userId="d27805c1ef9e9338" providerId="LiveId" clId="{571ECFDD-5DC8-4877-A7A8-5251A4699121}" dt="2022-11-15T13:13:43.470" v="3079"/>
        <pc:sldMkLst>
          <pc:docMk/>
          <pc:sldMk cId="2692390204" sldId="423"/>
        </pc:sldMkLst>
      </pc:sldChg>
      <pc:sldChg chg="add">
        <pc:chgData name="高 培" userId="d27805c1ef9e9338" providerId="LiveId" clId="{571ECFDD-5DC8-4877-A7A8-5251A4699121}" dt="2022-11-15T13:13:43.470" v="3079"/>
        <pc:sldMkLst>
          <pc:docMk/>
          <pc:sldMk cId="2228716882" sldId="424"/>
        </pc:sldMkLst>
      </pc:sldChg>
      <pc:sldChg chg="add">
        <pc:chgData name="高 培" userId="d27805c1ef9e9338" providerId="LiveId" clId="{571ECFDD-5DC8-4877-A7A8-5251A4699121}" dt="2022-11-15T13:13:43.470" v="3079"/>
        <pc:sldMkLst>
          <pc:docMk/>
          <pc:sldMk cId="2378103187" sldId="425"/>
        </pc:sldMkLst>
      </pc:sldChg>
      <pc:sldChg chg="add">
        <pc:chgData name="高 培" userId="d27805c1ef9e9338" providerId="LiveId" clId="{571ECFDD-5DC8-4877-A7A8-5251A4699121}" dt="2022-11-15T13:13:43.470" v="3079"/>
        <pc:sldMkLst>
          <pc:docMk/>
          <pc:sldMk cId="2531626198" sldId="435"/>
        </pc:sldMkLst>
      </pc:sldChg>
      <pc:sldChg chg="modSp add">
        <pc:chgData name="高 培" userId="d27805c1ef9e9338" providerId="LiveId" clId="{571ECFDD-5DC8-4877-A7A8-5251A4699121}" dt="2022-11-15T13:13:43.470" v="3079"/>
        <pc:sldMkLst>
          <pc:docMk/>
          <pc:sldMk cId="3419981566" sldId="437"/>
        </pc:sldMkLst>
        <pc:spChg chg="mod">
          <ac:chgData name="高 培" userId="d27805c1ef9e9338" providerId="LiveId" clId="{571ECFDD-5DC8-4877-A7A8-5251A4699121}" dt="2022-11-15T13:13:43.470" v="3079"/>
          <ac:spMkLst>
            <pc:docMk/>
            <pc:sldMk cId="3419981566" sldId="437"/>
            <ac:spMk id="4" creationId="{00000000-0000-0000-0000-000000000000}"/>
          </ac:spMkLst>
        </pc:spChg>
      </pc:sldChg>
      <pc:sldChg chg="modSp add">
        <pc:chgData name="高 培" userId="d27805c1ef9e9338" providerId="LiveId" clId="{571ECFDD-5DC8-4877-A7A8-5251A4699121}" dt="2022-11-15T13:13:43.470" v="3079"/>
        <pc:sldMkLst>
          <pc:docMk/>
          <pc:sldMk cId="1637352700" sldId="438"/>
        </pc:sldMkLst>
        <pc:spChg chg="mod">
          <ac:chgData name="高 培" userId="d27805c1ef9e9338" providerId="LiveId" clId="{571ECFDD-5DC8-4877-A7A8-5251A4699121}" dt="2022-11-15T13:13:43.470" v="3079"/>
          <ac:spMkLst>
            <pc:docMk/>
            <pc:sldMk cId="1637352700" sldId="438"/>
            <ac:spMk id="4" creationId="{00000000-0000-0000-0000-000000000000}"/>
          </ac:spMkLst>
        </pc:spChg>
      </pc:sldChg>
      <pc:sldChg chg="modSp add">
        <pc:chgData name="高 培" userId="d27805c1ef9e9338" providerId="LiveId" clId="{571ECFDD-5DC8-4877-A7A8-5251A4699121}" dt="2022-11-15T13:13:43.470" v="3079"/>
        <pc:sldMkLst>
          <pc:docMk/>
          <pc:sldMk cId="819003727" sldId="439"/>
        </pc:sldMkLst>
        <pc:spChg chg="mod">
          <ac:chgData name="高 培" userId="d27805c1ef9e9338" providerId="LiveId" clId="{571ECFDD-5DC8-4877-A7A8-5251A4699121}" dt="2022-11-15T13:13:43.470" v="3079"/>
          <ac:spMkLst>
            <pc:docMk/>
            <pc:sldMk cId="819003727" sldId="439"/>
            <ac:spMk id="4" creationId="{00000000-0000-0000-0000-000000000000}"/>
          </ac:spMkLst>
        </pc:spChg>
      </pc:sldChg>
      <pc:sldChg chg="add">
        <pc:chgData name="高 培" userId="d27805c1ef9e9338" providerId="LiveId" clId="{571ECFDD-5DC8-4877-A7A8-5251A4699121}" dt="2022-11-15T13:13:43.470" v="3079"/>
        <pc:sldMkLst>
          <pc:docMk/>
          <pc:sldMk cId="1266330478" sldId="440"/>
        </pc:sldMkLst>
      </pc:sldChg>
      <pc:sldChg chg="add">
        <pc:chgData name="高 培" userId="d27805c1ef9e9338" providerId="LiveId" clId="{571ECFDD-5DC8-4877-A7A8-5251A4699121}" dt="2022-11-15T13:13:43.470" v="3079"/>
        <pc:sldMkLst>
          <pc:docMk/>
          <pc:sldMk cId="271380683" sldId="441"/>
        </pc:sldMkLst>
      </pc:sldChg>
      <pc:sldChg chg="add">
        <pc:chgData name="高 培" userId="d27805c1ef9e9338" providerId="LiveId" clId="{571ECFDD-5DC8-4877-A7A8-5251A4699121}" dt="2022-11-15T13:13:43.470" v="3079"/>
        <pc:sldMkLst>
          <pc:docMk/>
          <pc:sldMk cId="2287710762" sldId="442"/>
        </pc:sldMkLst>
      </pc:sldChg>
      <pc:sldChg chg="add">
        <pc:chgData name="高 培" userId="d27805c1ef9e9338" providerId="LiveId" clId="{571ECFDD-5DC8-4877-A7A8-5251A4699121}" dt="2022-11-15T13:13:43.470" v="3079"/>
        <pc:sldMkLst>
          <pc:docMk/>
          <pc:sldMk cId="3085361419" sldId="443"/>
        </pc:sldMkLst>
      </pc:sldChg>
      <pc:sldChg chg="add">
        <pc:chgData name="高 培" userId="d27805c1ef9e9338" providerId="LiveId" clId="{571ECFDD-5DC8-4877-A7A8-5251A4699121}" dt="2022-11-15T13:13:43.470" v="3079"/>
        <pc:sldMkLst>
          <pc:docMk/>
          <pc:sldMk cId="4266278328" sldId="444"/>
        </pc:sldMkLst>
      </pc:sldChg>
      <pc:sldChg chg="add">
        <pc:chgData name="高 培" userId="d27805c1ef9e9338" providerId="LiveId" clId="{571ECFDD-5DC8-4877-A7A8-5251A4699121}" dt="2022-11-15T13:13:43.470" v="3079"/>
        <pc:sldMkLst>
          <pc:docMk/>
          <pc:sldMk cId="3535285324" sldId="445"/>
        </pc:sldMkLst>
      </pc:sldChg>
      <pc:sldChg chg="modSp add mod">
        <pc:chgData name="高 培" userId="d27805c1ef9e9338" providerId="LiveId" clId="{571ECFDD-5DC8-4877-A7A8-5251A4699121}" dt="2022-11-15T13:13:43.590" v="3080" actId="27636"/>
        <pc:sldMkLst>
          <pc:docMk/>
          <pc:sldMk cId="3290729305" sldId="446"/>
        </pc:sldMkLst>
        <pc:spChg chg="mod">
          <ac:chgData name="高 培" userId="d27805c1ef9e9338" providerId="LiveId" clId="{571ECFDD-5DC8-4877-A7A8-5251A4699121}" dt="2022-11-15T13:13:43.590" v="3080" actId="27636"/>
          <ac:spMkLst>
            <pc:docMk/>
            <pc:sldMk cId="3290729305" sldId="446"/>
            <ac:spMk id="3" creationId="{00000000-0000-0000-0000-000000000000}"/>
          </ac:spMkLst>
        </pc:spChg>
      </pc:sldChg>
      <pc:sldChg chg="modSp add mod">
        <pc:chgData name="高 培" userId="d27805c1ef9e9338" providerId="LiveId" clId="{571ECFDD-5DC8-4877-A7A8-5251A4699121}" dt="2022-11-15T13:13:43.601" v="3081" actId="27636"/>
        <pc:sldMkLst>
          <pc:docMk/>
          <pc:sldMk cId="1280986445" sldId="447"/>
        </pc:sldMkLst>
        <pc:spChg chg="mod">
          <ac:chgData name="高 培" userId="d27805c1ef9e9338" providerId="LiveId" clId="{571ECFDD-5DC8-4877-A7A8-5251A4699121}" dt="2022-11-15T13:13:43.601" v="3081" actId="27636"/>
          <ac:spMkLst>
            <pc:docMk/>
            <pc:sldMk cId="1280986445" sldId="447"/>
            <ac:spMk id="3" creationId="{00000000-0000-0000-0000-000000000000}"/>
          </ac:spMkLst>
        </pc:spChg>
      </pc:sldChg>
      <pc:sldChg chg="add">
        <pc:chgData name="高 培" userId="d27805c1ef9e9338" providerId="LiveId" clId="{571ECFDD-5DC8-4877-A7A8-5251A4699121}" dt="2022-11-15T13:13:43.470" v="3079"/>
        <pc:sldMkLst>
          <pc:docMk/>
          <pc:sldMk cId="2807076035" sldId="450"/>
        </pc:sldMkLst>
      </pc:sldChg>
      <pc:sldChg chg="add">
        <pc:chgData name="高 培" userId="d27805c1ef9e9338" providerId="LiveId" clId="{571ECFDD-5DC8-4877-A7A8-5251A4699121}" dt="2022-11-15T13:13:43.470" v="3079"/>
        <pc:sldMkLst>
          <pc:docMk/>
          <pc:sldMk cId="2211632481" sldId="451"/>
        </pc:sldMkLst>
      </pc:sldChg>
      <pc:sldChg chg="add">
        <pc:chgData name="高 培" userId="d27805c1ef9e9338" providerId="LiveId" clId="{571ECFDD-5DC8-4877-A7A8-5251A4699121}" dt="2022-11-15T13:13:43.470" v="3079"/>
        <pc:sldMkLst>
          <pc:docMk/>
          <pc:sldMk cId="940394095" sldId="452"/>
        </pc:sldMkLst>
      </pc:sldChg>
      <pc:sldChg chg="add">
        <pc:chgData name="高 培" userId="d27805c1ef9e9338" providerId="LiveId" clId="{571ECFDD-5DC8-4877-A7A8-5251A4699121}" dt="2022-11-15T13:13:43.470" v="3079"/>
        <pc:sldMkLst>
          <pc:docMk/>
          <pc:sldMk cId="1776674045" sldId="453"/>
        </pc:sldMkLst>
      </pc:sldChg>
      <pc:sldChg chg="add">
        <pc:chgData name="高 培" userId="d27805c1ef9e9338" providerId="LiveId" clId="{571ECFDD-5DC8-4877-A7A8-5251A4699121}" dt="2022-11-15T13:13:43.470" v="3079"/>
        <pc:sldMkLst>
          <pc:docMk/>
          <pc:sldMk cId="65333126" sldId="454"/>
        </pc:sldMkLst>
      </pc:sldChg>
      <pc:sldChg chg="add">
        <pc:chgData name="高 培" userId="d27805c1ef9e9338" providerId="LiveId" clId="{571ECFDD-5DC8-4877-A7A8-5251A4699121}" dt="2022-11-15T13:13:43.470" v="3079"/>
        <pc:sldMkLst>
          <pc:docMk/>
          <pc:sldMk cId="2226489396" sldId="455"/>
        </pc:sldMkLst>
      </pc:sldChg>
      <pc:sldChg chg="add">
        <pc:chgData name="高 培" userId="d27805c1ef9e9338" providerId="LiveId" clId="{571ECFDD-5DC8-4877-A7A8-5251A4699121}" dt="2022-11-15T13:13:43.470" v="3079"/>
        <pc:sldMkLst>
          <pc:docMk/>
          <pc:sldMk cId="4102931001" sldId="456"/>
        </pc:sldMkLst>
      </pc:sldChg>
      <pc:sldChg chg="add">
        <pc:chgData name="高 培" userId="d27805c1ef9e9338" providerId="LiveId" clId="{571ECFDD-5DC8-4877-A7A8-5251A4699121}" dt="2022-11-15T13:13:43.470" v="3079"/>
        <pc:sldMkLst>
          <pc:docMk/>
          <pc:sldMk cId="3348241372" sldId="457"/>
        </pc:sldMkLst>
      </pc:sldChg>
      <pc:sldChg chg="add">
        <pc:chgData name="高 培" userId="d27805c1ef9e9338" providerId="LiveId" clId="{571ECFDD-5DC8-4877-A7A8-5251A4699121}" dt="2022-11-15T13:13:43.470" v="3079"/>
        <pc:sldMkLst>
          <pc:docMk/>
          <pc:sldMk cId="4003357225" sldId="458"/>
        </pc:sldMkLst>
      </pc:sldChg>
      <pc:sldChg chg="add">
        <pc:chgData name="高 培" userId="d27805c1ef9e9338" providerId="LiveId" clId="{571ECFDD-5DC8-4877-A7A8-5251A4699121}" dt="2022-11-15T13:13:43.470" v="3079"/>
        <pc:sldMkLst>
          <pc:docMk/>
          <pc:sldMk cId="1791427486" sldId="459"/>
        </pc:sldMkLst>
      </pc:sldChg>
      <pc:sldChg chg="del">
        <pc:chgData name="高 培" userId="d27805c1ef9e9338" providerId="LiveId" clId="{571ECFDD-5DC8-4877-A7A8-5251A4699121}" dt="2022-11-15T13:13:11.382" v="3078" actId="47"/>
        <pc:sldMkLst>
          <pc:docMk/>
          <pc:sldMk cId="0" sldId="1796"/>
        </pc:sldMkLst>
      </pc:sldChg>
      <pc:sldChg chg="del">
        <pc:chgData name="高 培" userId="d27805c1ef9e9338" providerId="LiveId" clId="{571ECFDD-5DC8-4877-A7A8-5251A4699121}" dt="2022-11-15T13:13:11.382" v="3078" actId="47"/>
        <pc:sldMkLst>
          <pc:docMk/>
          <pc:sldMk cId="0" sldId="1865"/>
        </pc:sldMkLst>
      </pc:sldChg>
      <pc:sldChg chg="del">
        <pc:chgData name="高 培" userId="d27805c1ef9e9338" providerId="LiveId" clId="{571ECFDD-5DC8-4877-A7A8-5251A4699121}" dt="2022-11-15T13:13:11.382" v="3078" actId="47"/>
        <pc:sldMkLst>
          <pc:docMk/>
          <pc:sldMk cId="0" sldId="1866"/>
        </pc:sldMkLst>
      </pc:sldChg>
      <pc:sldChg chg="del">
        <pc:chgData name="高 培" userId="d27805c1ef9e9338" providerId="LiveId" clId="{571ECFDD-5DC8-4877-A7A8-5251A4699121}" dt="2022-11-15T13:13:11.382" v="3078" actId="47"/>
        <pc:sldMkLst>
          <pc:docMk/>
          <pc:sldMk cId="0" sldId="1874"/>
        </pc:sldMkLst>
      </pc:sldChg>
      <pc:sldChg chg="del">
        <pc:chgData name="高 培" userId="d27805c1ef9e9338" providerId="LiveId" clId="{571ECFDD-5DC8-4877-A7A8-5251A4699121}" dt="2022-11-15T13:13:11.382" v="3078" actId="47"/>
        <pc:sldMkLst>
          <pc:docMk/>
          <pc:sldMk cId="0" sldId="1875"/>
        </pc:sldMkLst>
      </pc:sldChg>
      <pc:sldChg chg="del">
        <pc:chgData name="高 培" userId="d27805c1ef9e9338" providerId="LiveId" clId="{571ECFDD-5DC8-4877-A7A8-5251A4699121}" dt="2022-11-15T13:13:11.382" v="3078" actId="47"/>
        <pc:sldMkLst>
          <pc:docMk/>
          <pc:sldMk cId="0" sldId="1879"/>
        </pc:sldMkLst>
      </pc:sldChg>
      <pc:sldChg chg="addSp delSp modSp mod">
        <pc:chgData name="高 培" userId="d27805c1ef9e9338" providerId="LiveId" clId="{571ECFDD-5DC8-4877-A7A8-5251A4699121}" dt="2022-11-15T11:59:00.628" v="519" actId="22"/>
        <pc:sldMkLst>
          <pc:docMk/>
          <pc:sldMk cId="0" sldId="1983"/>
        </pc:sldMkLst>
        <pc:spChg chg="add mod">
          <ac:chgData name="高 培" userId="d27805c1ef9e9338" providerId="LiveId" clId="{571ECFDD-5DC8-4877-A7A8-5251A4699121}" dt="2022-11-15T11:58:44.097" v="517" actId="14100"/>
          <ac:spMkLst>
            <pc:docMk/>
            <pc:sldMk cId="0" sldId="1983"/>
            <ac:spMk id="2" creationId="{921212FA-F0F5-55DD-F742-67C84AC82563}"/>
          </ac:spMkLst>
        </pc:spChg>
        <pc:spChg chg="del">
          <ac:chgData name="高 培" userId="d27805c1ef9e9338" providerId="LiveId" clId="{571ECFDD-5DC8-4877-A7A8-5251A4699121}" dt="2022-11-15T11:53:28.451" v="77" actId="478"/>
          <ac:spMkLst>
            <pc:docMk/>
            <pc:sldMk cId="0" sldId="1983"/>
            <ac:spMk id="4" creationId="{00000000-0000-0000-0000-000000000000}"/>
          </ac:spMkLst>
        </pc:spChg>
        <pc:spChg chg="add del">
          <ac:chgData name="高 培" userId="d27805c1ef9e9338" providerId="LiveId" clId="{571ECFDD-5DC8-4877-A7A8-5251A4699121}" dt="2022-11-15T11:59:00.628" v="519" actId="22"/>
          <ac:spMkLst>
            <pc:docMk/>
            <pc:sldMk cId="0" sldId="1983"/>
            <ac:spMk id="6" creationId="{60893E99-6B1B-21F2-B741-46046EC67961}"/>
          </ac:spMkLst>
        </pc:spChg>
        <pc:spChg chg="del">
          <ac:chgData name="高 培" userId="d27805c1ef9e9338" providerId="LiveId" clId="{571ECFDD-5DC8-4877-A7A8-5251A4699121}" dt="2022-11-15T11:52:48.966" v="74" actId="478"/>
          <ac:spMkLst>
            <pc:docMk/>
            <pc:sldMk cId="0" sldId="1983"/>
            <ac:spMk id="12" creationId="{00000000-0000-0000-0000-000000000000}"/>
          </ac:spMkLst>
        </pc:spChg>
        <pc:spChg chg="del">
          <ac:chgData name="高 培" userId="d27805c1ef9e9338" providerId="LiveId" clId="{571ECFDD-5DC8-4877-A7A8-5251A4699121}" dt="2022-11-15T11:52:48.966" v="74" actId="478"/>
          <ac:spMkLst>
            <pc:docMk/>
            <pc:sldMk cId="0" sldId="1983"/>
            <ac:spMk id="13" creationId="{00000000-0000-0000-0000-000000000000}"/>
          </ac:spMkLst>
        </pc:spChg>
        <pc:spChg chg="del">
          <ac:chgData name="高 培" userId="d27805c1ef9e9338" providerId="LiveId" clId="{571ECFDD-5DC8-4877-A7A8-5251A4699121}" dt="2022-11-15T11:52:48.966" v="74" actId="478"/>
          <ac:spMkLst>
            <pc:docMk/>
            <pc:sldMk cId="0" sldId="1983"/>
            <ac:spMk id="14" creationId="{00000000-0000-0000-0000-000000000000}"/>
          </ac:spMkLst>
        </pc:spChg>
        <pc:spChg chg="del">
          <ac:chgData name="高 培" userId="d27805c1ef9e9338" providerId="LiveId" clId="{571ECFDD-5DC8-4877-A7A8-5251A4699121}" dt="2022-11-15T11:52:53.246" v="75" actId="478"/>
          <ac:spMkLst>
            <pc:docMk/>
            <pc:sldMk cId="0" sldId="1983"/>
            <ac:spMk id="15" creationId="{00000000-0000-0000-0000-000000000000}"/>
          </ac:spMkLst>
        </pc:spChg>
        <pc:spChg chg="mod">
          <ac:chgData name="高 培" userId="d27805c1ef9e9338" providerId="LiveId" clId="{571ECFDD-5DC8-4877-A7A8-5251A4699121}" dt="2022-11-15T11:52:32.765" v="73"/>
          <ac:spMkLst>
            <pc:docMk/>
            <pc:sldMk cId="0" sldId="1983"/>
            <ac:spMk id="16" creationId="{00000000-0000-0000-0000-000000000000}"/>
          </ac:spMkLst>
        </pc:spChg>
        <pc:spChg chg="del">
          <ac:chgData name="高 培" userId="d27805c1ef9e9338" providerId="LiveId" clId="{571ECFDD-5DC8-4877-A7A8-5251A4699121}" dt="2022-11-15T11:52:53.246" v="75" actId="478"/>
          <ac:spMkLst>
            <pc:docMk/>
            <pc:sldMk cId="0" sldId="1983"/>
            <ac:spMk id="17" creationId="{00000000-0000-0000-0000-000000000000}"/>
          </ac:spMkLst>
        </pc:spChg>
        <pc:spChg chg="del">
          <ac:chgData name="高 培" userId="d27805c1ef9e9338" providerId="LiveId" clId="{571ECFDD-5DC8-4877-A7A8-5251A4699121}" dt="2022-11-15T11:52:53.246" v="75" actId="478"/>
          <ac:spMkLst>
            <pc:docMk/>
            <pc:sldMk cId="0" sldId="1983"/>
            <ac:spMk id="18" creationId="{00000000-0000-0000-0000-000000000000}"/>
          </ac:spMkLst>
        </pc:spChg>
        <pc:spChg chg="del">
          <ac:chgData name="高 培" userId="d27805c1ef9e9338" providerId="LiveId" clId="{571ECFDD-5DC8-4877-A7A8-5251A4699121}" dt="2022-11-15T11:52:48.966" v="74" actId="478"/>
          <ac:spMkLst>
            <pc:docMk/>
            <pc:sldMk cId="0" sldId="1983"/>
            <ac:spMk id="19" creationId="{00000000-0000-0000-0000-000000000000}"/>
          </ac:spMkLst>
        </pc:spChg>
        <pc:spChg chg="del">
          <ac:chgData name="高 培" userId="d27805c1ef9e9338" providerId="LiveId" clId="{571ECFDD-5DC8-4877-A7A8-5251A4699121}" dt="2022-11-15T11:52:53.246" v="75" actId="478"/>
          <ac:spMkLst>
            <pc:docMk/>
            <pc:sldMk cId="0" sldId="1983"/>
            <ac:spMk id="20" creationId="{00000000-0000-0000-0000-000000000000}"/>
          </ac:spMkLst>
        </pc:spChg>
        <pc:spChg chg="del">
          <ac:chgData name="高 培" userId="d27805c1ef9e9338" providerId="LiveId" clId="{571ECFDD-5DC8-4877-A7A8-5251A4699121}" dt="2022-11-15T11:52:48.966" v="74" actId="478"/>
          <ac:spMkLst>
            <pc:docMk/>
            <pc:sldMk cId="0" sldId="1983"/>
            <ac:spMk id="21" creationId="{00000000-0000-0000-0000-000000000000}"/>
          </ac:spMkLst>
        </pc:spChg>
        <pc:spChg chg="del">
          <ac:chgData name="高 培" userId="d27805c1ef9e9338" providerId="LiveId" clId="{571ECFDD-5DC8-4877-A7A8-5251A4699121}" dt="2022-11-15T11:52:53.246" v="75" actId="478"/>
          <ac:spMkLst>
            <pc:docMk/>
            <pc:sldMk cId="0" sldId="1983"/>
            <ac:spMk id="22" creationId="{00000000-0000-0000-0000-000000000000}"/>
          </ac:spMkLst>
        </pc:spChg>
        <pc:spChg chg="del">
          <ac:chgData name="高 培" userId="d27805c1ef9e9338" providerId="LiveId" clId="{571ECFDD-5DC8-4877-A7A8-5251A4699121}" dt="2022-11-15T11:52:48.966" v="74" actId="478"/>
          <ac:spMkLst>
            <pc:docMk/>
            <pc:sldMk cId="0" sldId="1983"/>
            <ac:spMk id="23" creationId="{00000000-0000-0000-0000-000000000000}"/>
          </ac:spMkLst>
        </pc:spChg>
        <pc:spChg chg="del">
          <ac:chgData name="高 培" userId="d27805c1ef9e9338" providerId="LiveId" clId="{571ECFDD-5DC8-4877-A7A8-5251A4699121}" dt="2022-11-15T11:52:53.246" v="75" actId="478"/>
          <ac:spMkLst>
            <pc:docMk/>
            <pc:sldMk cId="0" sldId="1983"/>
            <ac:spMk id="24" creationId="{00000000-0000-0000-0000-000000000000}"/>
          </ac:spMkLst>
        </pc:spChg>
        <pc:picChg chg="del">
          <ac:chgData name="高 培" userId="d27805c1ef9e9338" providerId="LiveId" clId="{571ECFDD-5DC8-4877-A7A8-5251A4699121}" dt="2022-11-15T11:52:54.960" v="76" actId="478"/>
          <ac:picMkLst>
            <pc:docMk/>
            <pc:sldMk cId="0" sldId="1983"/>
            <ac:picMk id="5" creationId="{00000000-0000-0000-0000-000000000000}"/>
          </ac:picMkLst>
        </pc:picChg>
      </pc:sldChg>
      <pc:sldChg chg="del">
        <pc:chgData name="高 培" userId="d27805c1ef9e9338" providerId="LiveId" clId="{571ECFDD-5DC8-4877-A7A8-5251A4699121}" dt="2022-11-15T13:13:11.382" v="3078" actId="47"/>
        <pc:sldMkLst>
          <pc:docMk/>
          <pc:sldMk cId="3094293526" sldId="1987"/>
        </pc:sldMkLst>
      </pc:sldChg>
      <pc:sldChg chg="del">
        <pc:chgData name="高 培" userId="d27805c1ef9e9338" providerId="LiveId" clId="{571ECFDD-5DC8-4877-A7A8-5251A4699121}" dt="2022-11-15T13:13:11.382" v="3078" actId="47"/>
        <pc:sldMkLst>
          <pc:docMk/>
          <pc:sldMk cId="2108110882" sldId="1988"/>
        </pc:sldMkLst>
      </pc:sldChg>
      <pc:sldChg chg="del">
        <pc:chgData name="高 培" userId="d27805c1ef9e9338" providerId="LiveId" clId="{571ECFDD-5DC8-4877-A7A8-5251A4699121}" dt="2022-11-15T13:13:11.382" v="3078" actId="47"/>
        <pc:sldMkLst>
          <pc:docMk/>
          <pc:sldMk cId="2136008282" sldId="1991"/>
        </pc:sldMkLst>
      </pc:sldChg>
      <pc:sldChg chg="del">
        <pc:chgData name="高 培" userId="d27805c1ef9e9338" providerId="LiveId" clId="{571ECFDD-5DC8-4877-A7A8-5251A4699121}" dt="2022-11-15T13:13:11.382" v="3078" actId="47"/>
        <pc:sldMkLst>
          <pc:docMk/>
          <pc:sldMk cId="2653667991" sldId="1998"/>
        </pc:sldMkLst>
      </pc:sldChg>
      <pc:sldChg chg="del">
        <pc:chgData name="高 培" userId="d27805c1ef9e9338" providerId="LiveId" clId="{571ECFDD-5DC8-4877-A7A8-5251A4699121}" dt="2022-11-15T13:13:11.382" v="3078" actId="47"/>
        <pc:sldMkLst>
          <pc:docMk/>
          <pc:sldMk cId="3039677939" sldId="1999"/>
        </pc:sldMkLst>
      </pc:sldChg>
      <pc:sldChg chg="del">
        <pc:chgData name="高 培" userId="d27805c1ef9e9338" providerId="LiveId" clId="{571ECFDD-5DC8-4877-A7A8-5251A4699121}" dt="2022-11-15T13:13:11.382" v="3078" actId="47"/>
        <pc:sldMkLst>
          <pc:docMk/>
          <pc:sldMk cId="2802584862" sldId="2000"/>
        </pc:sldMkLst>
      </pc:sldChg>
      <pc:sldChg chg="del">
        <pc:chgData name="高 培" userId="d27805c1ef9e9338" providerId="LiveId" clId="{571ECFDD-5DC8-4877-A7A8-5251A4699121}" dt="2022-11-15T13:13:11.382" v="3078" actId="47"/>
        <pc:sldMkLst>
          <pc:docMk/>
          <pc:sldMk cId="3773036042" sldId="2003"/>
        </pc:sldMkLst>
      </pc:sldChg>
      <pc:sldChg chg="del">
        <pc:chgData name="高 培" userId="d27805c1ef9e9338" providerId="LiveId" clId="{571ECFDD-5DC8-4877-A7A8-5251A4699121}" dt="2022-11-15T13:13:11.382" v="3078" actId="47"/>
        <pc:sldMkLst>
          <pc:docMk/>
          <pc:sldMk cId="3639006338" sldId="2004"/>
        </pc:sldMkLst>
      </pc:sldChg>
      <pc:sldChg chg="del">
        <pc:chgData name="高 培" userId="d27805c1ef9e9338" providerId="LiveId" clId="{571ECFDD-5DC8-4877-A7A8-5251A4699121}" dt="2022-11-15T13:13:11.382" v="3078" actId="47"/>
        <pc:sldMkLst>
          <pc:docMk/>
          <pc:sldMk cId="3458516385" sldId="2006"/>
        </pc:sldMkLst>
      </pc:sldChg>
      <pc:sldChg chg="del">
        <pc:chgData name="高 培" userId="d27805c1ef9e9338" providerId="LiveId" clId="{571ECFDD-5DC8-4877-A7A8-5251A4699121}" dt="2022-11-15T13:13:11.382" v="3078" actId="47"/>
        <pc:sldMkLst>
          <pc:docMk/>
          <pc:sldMk cId="409381974" sldId="2010"/>
        </pc:sldMkLst>
      </pc:sldChg>
      <pc:sldChg chg="del">
        <pc:chgData name="高 培" userId="d27805c1ef9e9338" providerId="LiveId" clId="{571ECFDD-5DC8-4877-A7A8-5251A4699121}" dt="2022-11-15T13:13:11.382" v="3078" actId="47"/>
        <pc:sldMkLst>
          <pc:docMk/>
          <pc:sldMk cId="369177238" sldId="2011"/>
        </pc:sldMkLst>
      </pc:sldChg>
      <pc:sldChg chg="del">
        <pc:chgData name="高 培" userId="d27805c1ef9e9338" providerId="LiveId" clId="{571ECFDD-5DC8-4877-A7A8-5251A4699121}" dt="2022-11-15T13:13:11.382" v="3078" actId="47"/>
        <pc:sldMkLst>
          <pc:docMk/>
          <pc:sldMk cId="3255838662" sldId="2012"/>
        </pc:sldMkLst>
      </pc:sldChg>
      <pc:sldChg chg="del">
        <pc:chgData name="高 培" userId="d27805c1ef9e9338" providerId="LiveId" clId="{571ECFDD-5DC8-4877-A7A8-5251A4699121}" dt="2022-11-15T13:13:11.382" v="3078" actId="47"/>
        <pc:sldMkLst>
          <pc:docMk/>
          <pc:sldMk cId="2856618600" sldId="2013"/>
        </pc:sldMkLst>
      </pc:sldChg>
      <pc:sldChg chg="del">
        <pc:chgData name="高 培" userId="d27805c1ef9e9338" providerId="LiveId" clId="{571ECFDD-5DC8-4877-A7A8-5251A4699121}" dt="2022-11-15T13:13:11.382" v="3078" actId="47"/>
        <pc:sldMkLst>
          <pc:docMk/>
          <pc:sldMk cId="62692389" sldId="2014"/>
        </pc:sldMkLst>
      </pc:sldChg>
      <pc:sldChg chg="del">
        <pc:chgData name="高 培" userId="d27805c1ef9e9338" providerId="LiveId" clId="{571ECFDD-5DC8-4877-A7A8-5251A4699121}" dt="2022-11-15T13:13:11.382" v="3078" actId="47"/>
        <pc:sldMkLst>
          <pc:docMk/>
          <pc:sldMk cId="1900595852" sldId="2015"/>
        </pc:sldMkLst>
      </pc:sldChg>
      <pc:sldChg chg="del">
        <pc:chgData name="高 培" userId="d27805c1ef9e9338" providerId="LiveId" clId="{571ECFDD-5DC8-4877-A7A8-5251A4699121}" dt="2022-11-15T13:13:11.382" v="3078" actId="47"/>
        <pc:sldMkLst>
          <pc:docMk/>
          <pc:sldMk cId="379447851" sldId="2016"/>
        </pc:sldMkLst>
      </pc:sldChg>
      <pc:sldChg chg="del">
        <pc:chgData name="高 培" userId="d27805c1ef9e9338" providerId="LiveId" clId="{571ECFDD-5DC8-4877-A7A8-5251A4699121}" dt="2022-11-15T13:13:11.382" v="3078" actId="47"/>
        <pc:sldMkLst>
          <pc:docMk/>
          <pc:sldMk cId="4118971959" sldId="2017"/>
        </pc:sldMkLst>
      </pc:sldChg>
      <pc:sldChg chg="del">
        <pc:chgData name="高 培" userId="d27805c1ef9e9338" providerId="LiveId" clId="{571ECFDD-5DC8-4877-A7A8-5251A4699121}" dt="2022-11-15T13:13:11.382" v="3078" actId="47"/>
        <pc:sldMkLst>
          <pc:docMk/>
          <pc:sldMk cId="2908395321" sldId="2018"/>
        </pc:sldMkLst>
      </pc:sldChg>
      <pc:sldChg chg="del">
        <pc:chgData name="高 培" userId="d27805c1ef9e9338" providerId="LiveId" clId="{571ECFDD-5DC8-4877-A7A8-5251A4699121}" dt="2022-11-15T13:13:11.382" v="3078" actId="47"/>
        <pc:sldMkLst>
          <pc:docMk/>
          <pc:sldMk cId="2519530334" sldId="2019"/>
        </pc:sldMkLst>
      </pc:sldChg>
      <pc:sldChg chg="del">
        <pc:chgData name="高 培" userId="d27805c1ef9e9338" providerId="LiveId" clId="{571ECFDD-5DC8-4877-A7A8-5251A4699121}" dt="2022-11-15T13:13:11.382" v="3078" actId="47"/>
        <pc:sldMkLst>
          <pc:docMk/>
          <pc:sldMk cId="2068547966" sldId="2022"/>
        </pc:sldMkLst>
      </pc:sldChg>
      <pc:sldChg chg="del">
        <pc:chgData name="高 培" userId="d27805c1ef9e9338" providerId="LiveId" clId="{571ECFDD-5DC8-4877-A7A8-5251A4699121}" dt="2022-11-15T13:13:11.382" v="3078" actId="47"/>
        <pc:sldMkLst>
          <pc:docMk/>
          <pc:sldMk cId="3732031203" sldId="2023"/>
        </pc:sldMkLst>
      </pc:sldChg>
      <pc:sldChg chg="del">
        <pc:chgData name="高 培" userId="d27805c1ef9e9338" providerId="LiveId" clId="{571ECFDD-5DC8-4877-A7A8-5251A4699121}" dt="2022-11-15T13:13:11.382" v="3078" actId="47"/>
        <pc:sldMkLst>
          <pc:docMk/>
          <pc:sldMk cId="1589375200" sldId="2024"/>
        </pc:sldMkLst>
      </pc:sldChg>
      <pc:sldChg chg="del">
        <pc:chgData name="高 培" userId="d27805c1ef9e9338" providerId="LiveId" clId="{571ECFDD-5DC8-4877-A7A8-5251A4699121}" dt="2022-11-15T13:13:11.382" v="3078" actId="47"/>
        <pc:sldMkLst>
          <pc:docMk/>
          <pc:sldMk cId="2435605901" sldId="2025"/>
        </pc:sldMkLst>
      </pc:sldChg>
      <pc:sldChg chg="addSp delSp modSp add mod">
        <pc:chgData name="高 培" userId="d27805c1ef9e9338" providerId="LiveId" clId="{571ECFDD-5DC8-4877-A7A8-5251A4699121}" dt="2022-11-15T12:24:00.810" v="700"/>
        <pc:sldMkLst>
          <pc:docMk/>
          <pc:sldMk cId="2503084579" sldId="2026"/>
        </pc:sldMkLst>
        <pc:spChg chg="del mod">
          <ac:chgData name="高 培" userId="d27805c1ef9e9338" providerId="LiveId" clId="{571ECFDD-5DC8-4877-A7A8-5251A4699121}" dt="2022-11-15T12:07:00.624" v="631" actId="478"/>
          <ac:spMkLst>
            <pc:docMk/>
            <pc:sldMk cId="2503084579" sldId="2026"/>
            <ac:spMk id="2" creationId="{921212FA-F0F5-55DD-F742-67C84AC82563}"/>
          </ac:spMkLst>
        </pc:spChg>
        <pc:spChg chg="add mod">
          <ac:chgData name="高 培" userId="d27805c1ef9e9338" providerId="LiveId" clId="{571ECFDD-5DC8-4877-A7A8-5251A4699121}" dt="2022-11-15T12:24:00.810" v="700"/>
          <ac:spMkLst>
            <pc:docMk/>
            <pc:sldMk cId="2503084579" sldId="2026"/>
            <ac:spMk id="3" creationId="{E5CC4988-999A-5E54-0746-E067FA8D10DC}"/>
          </ac:spMkLst>
        </pc:spChg>
        <pc:spChg chg="mod">
          <ac:chgData name="高 培" userId="d27805c1ef9e9338" providerId="LiveId" clId="{571ECFDD-5DC8-4877-A7A8-5251A4699121}" dt="2022-11-15T12:06:57.192" v="630"/>
          <ac:spMkLst>
            <pc:docMk/>
            <pc:sldMk cId="2503084579" sldId="2026"/>
            <ac:spMk id="16" creationId="{00000000-0000-0000-0000-000000000000}"/>
          </ac:spMkLst>
        </pc:spChg>
      </pc:sldChg>
      <pc:sldChg chg="addSp modSp add mod">
        <pc:chgData name="高 培" userId="d27805c1ef9e9338" providerId="LiveId" clId="{571ECFDD-5DC8-4877-A7A8-5251A4699121}" dt="2022-11-15T12:39:41.364" v="1105"/>
        <pc:sldMkLst>
          <pc:docMk/>
          <pc:sldMk cId="3374013348" sldId="2027"/>
        </pc:sldMkLst>
        <pc:spChg chg="add mod">
          <ac:chgData name="高 培" userId="d27805c1ef9e9338" providerId="LiveId" clId="{571ECFDD-5DC8-4877-A7A8-5251A4699121}" dt="2022-11-15T12:39:41.364" v="1105"/>
          <ac:spMkLst>
            <pc:docMk/>
            <pc:sldMk cId="3374013348" sldId="2027"/>
            <ac:spMk id="3" creationId="{32E04EB4-EA4C-C471-55B5-03CE66861642}"/>
          </ac:spMkLst>
        </pc:spChg>
        <pc:spChg chg="mod">
          <ac:chgData name="高 培" userId="d27805c1ef9e9338" providerId="LiveId" clId="{571ECFDD-5DC8-4877-A7A8-5251A4699121}" dt="2022-11-15T12:35:29.917" v="788"/>
          <ac:spMkLst>
            <pc:docMk/>
            <pc:sldMk cId="3374013348" sldId="2027"/>
            <ac:spMk id="16" creationId="{00000000-0000-0000-0000-000000000000}"/>
          </ac:spMkLst>
        </pc:spChg>
        <pc:picChg chg="add mod">
          <ac:chgData name="高 培" userId="d27805c1ef9e9338" providerId="LiveId" clId="{571ECFDD-5DC8-4877-A7A8-5251A4699121}" dt="2022-11-15T12:35:37.881" v="791" actId="1076"/>
          <ac:picMkLst>
            <pc:docMk/>
            <pc:sldMk cId="3374013348" sldId="2027"/>
            <ac:picMk id="2" creationId="{46B8CB69-B7C9-5C79-CE54-855EA914480C}"/>
          </ac:picMkLst>
        </pc:picChg>
      </pc:sldChg>
      <pc:sldChg chg="addSp modSp add mod">
        <pc:chgData name="高 培" userId="d27805c1ef9e9338" providerId="LiveId" clId="{571ECFDD-5DC8-4877-A7A8-5251A4699121}" dt="2022-11-15T12:24:45.849" v="707" actId="1076"/>
        <pc:sldMkLst>
          <pc:docMk/>
          <pc:sldMk cId="412536435" sldId="2028"/>
        </pc:sldMkLst>
        <pc:spChg chg="mod">
          <ac:chgData name="高 培" userId="d27805c1ef9e9338" providerId="LiveId" clId="{571ECFDD-5DC8-4877-A7A8-5251A4699121}" dt="2022-11-15T12:24:42.166" v="706" actId="1076"/>
          <ac:spMkLst>
            <pc:docMk/>
            <pc:sldMk cId="412536435" sldId="2028"/>
            <ac:spMk id="3" creationId="{E5CC4988-999A-5E54-0746-E067FA8D10DC}"/>
          </ac:spMkLst>
        </pc:spChg>
        <pc:spChg chg="mod">
          <ac:chgData name="高 培" userId="d27805c1ef9e9338" providerId="LiveId" clId="{571ECFDD-5DC8-4877-A7A8-5251A4699121}" dt="2022-11-15T12:24:34.241" v="703"/>
          <ac:spMkLst>
            <pc:docMk/>
            <pc:sldMk cId="412536435" sldId="2028"/>
            <ac:spMk id="4" creationId="{7A7E048A-1FAF-FBC5-17C2-354D6DF34410}"/>
          </ac:spMkLst>
        </pc:spChg>
        <pc:spChg chg="mod">
          <ac:chgData name="高 培" userId="d27805c1ef9e9338" providerId="LiveId" clId="{571ECFDD-5DC8-4877-A7A8-5251A4699121}" dt="2022-11-15T12:24:34.241" v="703"/>
          <ac:spMkLst>
            <pc:docMk/>
            <pc:sldMk cId="412536435" sldId="2028"/>
            <ac:spMk id="5" creationId="{D51B0262-FA40-5B7D-41D0-29DD3BC007F7}"/>
          </ac:spMkLst>
        </pc:spChg>
        <pc:spChg chg="mod">
          <ac:chgData name="高 培" userId="d27805c1ef9e9338" providerId="LiveId" clId="{571ECFDD-5DC8-4877-A7A8-5251A4699121}" dt="2022-11-15T12:24:34.241" v="703"/>
          <ac:spMkLst>
            <pc:docMk/>
            <pc:sldMk cId="412536435" sldId="2028"/>
            <ac:spMk id="6" creationId="{CC25C003-9155-B479-9EC4-177C41E38D1A}"/>
          </ac:spMkLst>
        </pc:spChg>
        <pc:spChg chg="mod">
          <ac:chgData name="高 培" userId="d27805c1ef9e9338" providerId="LiveId" clId="{571ECFDD-5DC8-4877-A7A8-5251A4699121}" dt="2022-11-15T12:24:34.241" v="703"/>
          <ac:spMkLst>
            <pc:docMk/>
            <pc:sldMk cId="412536435" sldId="2028"/>
            <ac:spMk id="7" creationId="{B2C59D74-0F17-33B4-1A10-2BE7FA147DB7}"/>
          </ac:spMkLst>
        </pc:spChg>
        <pc:spChg chg="mod">
          <ac:chgData name="高 培" userId="d27805c1ef9e9338" providerId="LiveId" clId="{571ECFDD-5DC8-4877-A7A8-5251A4699121}" dt="2022-11-15T12:24:34.241" v="703"/>
          <ac:spMkLst>
            <pc:docMk/>
            <pc:sldMk cId="412536435" sldId="2028"/>
            <ac:spMk id="8" creationId="{9DAAA321-C09E-6951-552B-C73B1ECC2096}"/>
          </ac:spMkLst>
        </pc:spChg>
        <pc:spChg chg="mod">
          <ac:chgData name="高 培" userId="d27805c1ef9e9338" providerId="LiveId" clId="{571ECFDD-5DC8-4877-A7A8-5251A4699121}" dt="2022-11-15T12:24:34.241" v="703"/>
          <ac:spMkLst>
            <pc:docMk/>
            <pc:sldMk cId="412536435" sldId="2028"/>
            <ac:spMk id="9" creationId="{978C9FA7-90AD-B443-92B5-D8AC7E330DDD}"/>
          </ac:spMkLst>
        </pc:spChg>
        <pc:grpChg chg="add mod">
          <ac:chgData name="高 培" userId="d27805c1ef9e9338" providerId="LiveId" clId="{571ECFDD-5DC8-4877-A7A8-5251A4699121}" dt="2022-11-15T12:24:45.849" v="707" actId="1076"/>
          <ac:grpSpMkLst>
            <pc:docMk/>
            <pc:sldMk cId="412536435" sldId="2028"/>
            <ac:grpSpMk id="2" creationId="{379608D8-E83C-7402-D1B1-7B72968FBBD2}"/>
          </ac:grpSpMkLst>
        </pc:grpChg>
      </pc:sldChg>
      <pc:sldChg chg="addSp modSp add mod">
        <pc:chgData name="高 培" userId="d27805c1ef9e9338" providerId="LiveId" clId="{571ECFDD-5DC8-4877-A7A8-5251A4699121}" dt="2022-11-15T12:26:03.374" v="727" actId="1076"/>
        <pc:sldMkLst>
          <pc:docMk/>
          <pc:sldMk cId="19017844" sldId="2029"/>
        </pc:sldMkLst>
        <pc:spChg chg="mod">
          <ac:chgData name="高 培" userId="d27805c1ef9e9338" providerId="LiveId" clId="{571ECFDD-5DC8-4877-A7A8-5251A4699121}" dt="2022-11-15T12:25:17.883" v="725" actId="1076"/>
          <ac:spMkLst>
            <pc:docMk/>
            <pc:sldMk cId="19017844" sldId="2029"/>
            <ac:spMk id="2" creationId="{921212FA-F0F5-55DD-F742-67C84AC82563}"/>
          </ac:spMkLst>
        </pc:spChg>
        <pc:spChg chg="add mod">
          <ac:chgData name="高 培" userId="d27805c1ef9e9338" providerId="LiveId" clId="{571ECFDD-5DC8-4877-A7A8-5251A4699121}" dt="2022-11-15T12:26:03.374" v="727" actId="1076"/>
          <ac:spMkLst>
            <pc:docMk/>
            <pc:sldMk cId="19017844" sldId="2029"/>
            <ac:spMk id="4" creationId="{B577E7CF-C031-2BF0-3B3B-72E682AEA670}"/>
          </ac:spMkLst>
        </pc:spChg>
        <pc:picChg chg="add mod">
          <ac:chgData name="高 培" userId="d27805c1ef9e9338" providerId="LiveId" clId="{571ECFDD-5DC8-4877-A7A8-5251A4699121}" dt="2022-11-15T12:26:03.374" v="727" actId="1076"/>
          <ac:picMkLst>
            <pc:docMk/>
            <pc:sldMk cId="19017844" sldId="2029"/>
            <ac:picMk id="3" creationId="{2D3A982F-1263-527C-2314-1B9BF3134970}"/>
          </ac:picMkLst>
        </pc:picChg>
      </pc:sldChg>
      <pc:sldChg chg="modSp add mod">
        <pc:chgData name="高 培" userId="d27805c1ef9e9338" providerId="LiveId" clId="{571ECFDD-5DC8-4877-A7A8-5251A4699121}" dt="2022-11-15T12:26:39.655" v="761"/>
        <pc:sldMkLst>
          <pc:docMk/>
          <pc:sldMk cId="147756402" sldId="2030"/>
        </pc:sldMkLst>
        <pc:spChg chg="mod">
          <ac:chgData name="高 培" userId="d27805c1ef9e9338" providerId="LiveId" clId="{571ECFDD-5DC8-4877-A7A8-5251A4699121}" dt="2022-11-15T12:26:39.655" v="761"/>
          <ac:spMkLst>
            <pc:docMk/>
            <pc:sldMk cId="147756402" sldId="2030"/>
            <ac:spMk id="24" creationId="{00000000-0000-0000-0000-000000000000}"/>
          </ac:spMkLst>
        </pc:spChg>
      </pc:sldChg>
      <pc:sldChg chg="delSp modSp add mod">
        <pc:chgData name="高 培" userId="d27805c1ef9e9338" providerId="LiveId" clId="{571ECFDD-5DC8-4877-A7A8-5251A4699121}" dt="2022-11-15T12:40:01.789" v="1137"/>
        <pc:sldMkLst>
          <pc:docMk/>
          <pc:sldMk cId="2925844721" sldId="2031"/>
        </pc:sldMkLst>
        <pc:spChg chg="mod">
          <ac:chgData name="高 培" userId="d27805c1ef9e9338" providerId="LiveId" clId="{571ECFDD-5DC8-4877-A7A8-5251A4699121}" dt="2022-11-15T12:40:01.789" v="1137"/>
          <ac:spMkLst>
            <pc:docMk/>
            <pc:sldMk cId="2925844721" sldId="2031"/>
            <ac:spMk id="3" creationId="{32E04EB4-EA4C-C471-55B5-03CE66861642}"/>
          </ac:spMkLst>
        </pc:spChg>
        <pc:picChg chg="del">
          <ac:chgData name="高 培" userId="d27805c1ef9e9338" providerId="LiveId" clId="{571ECFDD-5DC8-4877-A7A8-5251A4699121}" dt="2022-11-15T12:36:07.956" v="844" actId="478"/>
          <ac:picMkLst>
            <pc:docMk/>
            <pc:sldMk cId="2925844721" sldId="2031"/>
            <ac:picMk id="2" creationId="{46B8CB69-B7C9-5C79-CE54-855EA914480C}"/>
          </ac:picMkLst>
        </pc:picChg>
      </pc:sldChg>
      <pc:sldChg chg="delSp modSp add mod">
        <pc:chgData name="高 培" userId="d27805c1ef9e9338" providerId="LiveId" clId="{571ECFDD-5DC8-4877-A7A8-5251A4699121}" dt="2022-11-15T12:44:27.980" v="1697"/>
        <pc:sldMkLst>
          <pc:docMk/>
          <pc:sldMk cId="3738933615" sldId="2032"/>
        </pc:sldMkLst>
        <pc:spChg chg="mod">
          <ac:chgData name="高 培" userId="d27805c1ef9e9338" providerId="LiveId" clId="{571ECFDD-5DC8-4877-A7A8-5251A4699121}" dt="2022-11-15T12:44:27.980" v="1697"/>
          <ac:spMkLst>
            <pc:docMk/>
            <pc:sldMk cId="3738933615" sldId="2032"/>
            <ac:spMk id="3" creationId="{32E04EB4-EA4C-C471-55B5-03CE66861642}"/>
          </ac:spMkLst>
        </pc:spChg>
        <pc:picChg chg="del">
          <ac:chgData name="高 培" userId="d27805c1ef9e9338" providerId="LiveId" clId="{571ECFDD-5DC8-4877-A7A8-5251A4699121}" dt="2022-11-15T12:40:25.831" v="1139" actId="478"/>
          <ac:picMkLst>
            <pc:docMk/>
            <pc:sldMk cId="3738933615" sldId="2032"/>
            <ac:picMk id="2" creationId="{46B8CB69-B7C9-5C79-CE54-855EA914480C}"/>
          </ac:picMkLst>
        </pc:picChg>
      </pc:sldChg>
      <pc:sldChg chg="modSp add mod">
        <pc:chgData name="高 培" userId="d27805c1ef9e9338" providerId="LiveId" clId="{571ECFDD-5DC8-4877-A7A8-5251A4699121}" dt="2022-11-15T12:45:47.332" v="1925"/>
        <pc:sldMkLst>
          <pc:docMk/>
          <pc:sldMk cId="4066600428" sldId="2033"/>
        </pc:sldMkLst>
        <pc:spChg chg="mod">
          <ac:chgData name="高 培" userId="d27805c1ef9e9338" providerId="LiveId" clId="{571ECFDD-5DC8-4877-A7A8-5251A4699121}" dt="2022-11-15T12:45:47.332" v="1925"/>
          <ac:spMkLst>
            <pc:docMk/>
            <pc:sldMk cId="4066600428" sldId="2033"/>
            <ac:spMk id="3" creationId="{32E04EB4-EA4C-C471-55B5-03CE66861642}"/>
          </ac:spMkLst>
        </pc:spChg>
      </pc:sldChg>
      <pc:sldChg chg="modSp add mod">
        <pc:chgData name="高 培" userId="d27805c1ef9e9338" providerId="LiveId" clId="{571ECFDD-5DC8-4877-A7A8-5251A4699121}" dt="2022-11-15T12:46:34.304" v="1945"/>
        <pc:sldMkLst>
          <pc:docMk/>
          <pc:sldMk cId="73320248" sldId="2034"/>
        </pc:sldMkLst>
        <pc:spChg chg="mod">
          <ac:chgData name="高 培" userId="d27805c1ef9e9338" providerId="LiveId" clId="{571ECFDD-5DC8-4877-A7A8-5251A4699121}" dt="2022-11-15T12:46:34.304" v="1945"/>
          <ac:spMkLst>
            <pc:docMk/>
            <pc:sldMk cId="73320248" sldId="2034"/>
            <ac:spMk id="24" creationId="{00000000-0000-0000-0000-000000000000}"/>
          </ac:spMkLst>
        </pc:spChg>
      </pc:sldChg>
      <pc:sldChg chg="modSp add mod">
        <pc:chgData name="高 培" userId="d27805c1ef9e9338" providerId="LiveId" clId="{571ECFDD-5DC8-4877-A7A8-5251A4699121}" dt="2022-11-15T12:50:31.966" v="2170" actId="5793"/>
        <pc:sldMkLst>
          <pc:docMk/>
          <pc:sldMk cId="2252636042" sldId="2035"/>
        </pc:sldMkLst>
        <pc:spChg chg="mod">
          <ac:chgData name="高 培" userId="d27805c1ef9e9338" providerId="LiveId" clId="{571ECFDD-5DC8-4877-A7A8-5251A4699121}" dt="2022-11-15T12:50:31.966" v="2170" actId="5793"/>
          <ac:spMkLst>
            <pc:docMk/>
            <pc:sldMk cId="2252636042" sldId="2035"/>
            <ac:spMk id="3" creationId="{32E04EB4-EA4C-C471-55B5-03CE66861642}"/>
          </ac:spMkLst>
        </pc:spChg>
        <pc:spChg chg="mod">
          <ac:chgData name="高 培" userId="d27805c1ef9e9338" providerId="LiveId" clId="{571ECFDD-5DC8-4877-A7A8-5251A4699121}" dt="2022-11-15T12:47:28.184" v="1967"/>
          <ac:spMkLst>
            <pc:docMk/>
            <pc:sldMk cId="2252636042" sldId="2035"/>
            <ac:spMk id="16" creationId="{00000000-0000-0000-0000-000000000000}"/>
          </ac:spMkLst>
        </pc:spChg>
      </pc:sldChg>
      <pc:sldChg chg="modSp add mod">
        <pc:chgData name="高 培" userId="d27805c1ef9e9338" providerId="LiveId" clId="{571ECFDD-5DC8-4877-A7A8-5251A4699121}" dt="2022-11-15T13:05:19.665" v="2289"/>
        <pc:sldMkLst>
          <pc:docMk/>
          <pc:sldMk cId="2008854188" sldId="2036"/>
        </pc:sldMkLst>
        <pc:spChg chg="mod">
          <ac:chgData name="高 培" userId="d27805c1ef9e9338" providerId="LiveId" clId="{571ECFDD-5DC8-4877-A7A8-5251A4699121}" dt="2022-11-15T13:05:19.665" v="2289"/>
          <ac:spMkLst>
            <pc:docMk/>
            <pc:sldMk cId="2008854188" sldId="2036"/>
            <ac:spMk id="3" creationId="{32E04EB4-EA4C-C471-55B5-03CE66861642}"/>
          </ac:spMkLst>
        </pc:spChg>
        <pc:spChg chg="mod">
          <ac:chgData name="高 培" userId="d27805c1ef9e9338" providerId="LiveId" clId="{571ECFDD-5DC8-4877-A7A8-5251A4699121}" dt="2022-11-15T13:04:45.283" v="2183"/>
          <ac:spMkLst>
            <pc:docMk/>
            <pc:sldMk cId="2008854188" sldId="2036"/>
            <ac:spMk id="16" creationId="{00000000-0000-0000-0000-000000000000}"/>
          </ac:spMkLst>
        </pc:spChg>
      </pc:sldChg>
      <pc:sldChg chg="modSp add mod">
        <pc:chgData name="高 培" userId="d27805c1ef9e9338" providerId="LiveId" clId="{571ECFDD-5DC8-4877-A7A8-5251A4699121}" dt="2022-11-15T13:10:16.593" v="2982" actId="20577"/>
        <pc:sldMkLst>
          <pc:docMk/>
          <pc:sldMk cId="4252857186" sldId="2037"/>
        </pc:sldMkLst>
        <pc:spChg chg="mod">
          <ac:chgData name="高 培" userId="d27805c1ef9e9338" providerId="LiveId" clId="{571ECFDD-5DC8-4877-A7A8-5251A4699121}" dt="2022-11-15T13:10:16.593" v="2982" actId="20577"/>
          <ac:spMkLst>
            <pc:docMk/>
            <pc:sldMk cId="4252857186" sldId="2037"/>
            <ac:spMk id="3" creationId="{32E04EB4-EA4C-C471-55B5-03CE66861642}"/>
          </ac:spMkLst>
        </pc:spChg>
        <pc:spChg chg="mod">
          <ac:chgData name="高 培" userId="d27805c1ef9e9338" providerId="LiveId" clId="{571ECFDD-5DC8-4877-A7A8-5251A4699121}" dt="2022-11-15T13:05:40.309" v="2300"/>
          <ac:spMkLst>
            <pc:docMk/>
            <pc:sldMk cId="4252857186" sldId="2037"/>
            <ac:spMk id="16" creationId="{00000000-0000-0000-0000-000000000000}"/>
          </ac:spMkLst>
        </pc:spChg>
      </pc:sldChg>
      <pc:sldChg chg="modSp add mod">
        <pc:chgData name="高 培" userId="d27805c1ef9e9338" providerId="LiveId" clId="{571ECFDD-5DC8-4877-A7A8-5251A4699121}" dt="2022-11-15T13:10:26.651" v="3018"/>
        <pc:sldMkLst>
          <pc:docMk/>
          <pc:sldMk cId="2689935917" sldId="2038"/>
        </pc:sldMkLst>
        <pc:spChg chg="mod">
          <ac:chgData name="高 培" userId="d27805c1ef9e9338" providerId="LiveId" clId="{571ECFDD-5DC8-4877-A7A8-5251A4699121}" dt="2022-11-15T13:10:26.651" v="3018"/>
          <ac:spMkLst>
            <pc:docMk/>
            <pc:sldMk cId="2689935917" sldId="2038"/>
            <ac:spMk id="3" creationId="{32E04EB4-EA4C-C471-55B5-03CE66861642}"/>
          </ac:spMkLst>
        </pc:spChg>
      </pc:sldChg>
      <pc:sldChg chg="modSp add mod">
        <pc:chgData name="高 培" userId="d27805c1ef9e9338" providerId="LiveId" clId="{571ECFDD-5DC8-4877-A7A8-5251A4699121}" dt="2022-11-15T13:12:13.759" v="3077"/>
        <pc:sldMkLst>
          <pc:docMk/>
          <pc:sldMk cId="4271820273" sldId="2039"/>
        </pc:sldMkLst>
        <pc:spChg chg="mod">
          <ac:chgData name="高 培" userId="d27805c1ef9e9338" providerId="LiveId" clId="{571ECFDD-5DC8-4877-A7A8-5251A4699121}" dt="2022-11-15T13:12:13.759" v="3077"/>
          <ac:spMkLst>
            <pc:docMk/>
            <pc:sldMk cId="4271820273" sldId="2039"/>
            <ac:spMk id="3" creationId="{32E04EB4-EA4C-C471-55B5-03CE66861642}"/>
          </ac:spMkLst>
        </pc:spChg>
        <pc:spChg chg="mod">
          <ac:chgData name="高 培" userId="d27805c1ef9e9338" providerId="LiveId" clId="{571ECFDD-5DC8-4877-A7A8-5251A4699121}" dt="2022-11-15T13:11:51.060" v="3031"/>
          <ac:spMkLst>
            <pc:docMk/>
            <pc:sldMk cId="4271820273" sldId="2039"/>
            <ac:spMk id="16" creationId="{00000000-0000-0000-0000-000000000000}"/>
          </ac:spMkLst>
        </pc:spChg>
      </pc:sldChg>
      <pc:sldChg chg="modSp add mod">
        <pc:chgData name="高 培" userId="d27805c1ef9e9338" providerId="LiveId" clId="{571ECFDD-5DC8-4877-A7A8-5251A4699121}" dt="2022-11-15T13:16:22.033" v="3092" actId="1076"/>
        <pc:sldMkLst>
          <pc:docMk/>
          <pc:sldMk cId="739836874" sldId="2040"/>
        </pc:sldMkLst>
        <pc:spChg chg="mod">
          <ac:chgData name="高 培" userId="d27805c1ef9e9338" providerId="LiveId" clId="{571ECFDD-5DC8-4877-A7A8-5251A4699121}" dt="2022-11-15T13:16:22.033" v="3092" actId="1076"/>
          <ac:spMkLst>
            <pc:docMk/>
            <pc:sldMk cId="739836874" sldId="2040"/>
            <ac:spMk id="24" creationId="{00000000-0000-0000-0000-000000000000}"/>
          </ac:spMkLst>
        </pc:spChg>
      </pc:sldChg>
      <pc:sldChg chg="modSp add mod">
        <pc:chgData name="高 培" userId="d27805c1ef9e9338" providerId="LiveId" clId="{571ECFDD-5DC8-4877-A7A8-5251A4699121}" dt="2022-11-15T13:17:02.204" v="3196"/>
        <pc:sldMkLst>
          <pc:docMk/>
          <pc:sldMk cId="257228960" sldId="2041"/>
        </pc:sldMkLst>
        <pc:spChg chg="mod">
          <ac:chgData name="高 培" userId="d27805c1ef9e9338" providerId="LiveId" clId="{571ECFDD-5DC8-4877-A7A8-5251A4699121}" dt="2022-11-15T13:17:02.204" v="3196"/>
          <ac:spMkLst>
            <pc:docMk/>
            <pc:sldMk cId="257228960" sldId="2041"/>
            <ac:spMk id="3" creationId="{32E04EB4-EA4C-C471-55B5-03CE66861642}"/>
          </ac:spMkLst>
        </pc:spChg>
        <pc:spChg chg="mod">
          <ac:chgData name="高 培" userId="d27805c1ef9e9338" providerId="LiveId" clId="{571ECFDD-5DC8-4877-A7A8-5251A4699121}" dt="2022-11-15T13:16:54.524" v="3161" actId="6549"/>
          <ac:spMkLst>
            <pc:docMk/>
            <pc:sldMk cId="257228960" sldId="2041"/>
            <ac:spMk id="16" creationId="{00000000-0000-0000-0000-000000000000}"/>
          </ac:spMkLst>
        </pc:spChg>
      </pc:sldChg>
      <pc:sldChg chg="add del">
        <pc:chgData name="高 培" userId="d27805c1ef9e9338" providerId="LiveId" clId="{571ECFDD-5DC8-4877-A7A8-5251A4699121}" dt="2022-11-15T13:16:30.888" v="3094"/>
        <pc:sldMkLst>
          <pc:docMk/>
          <pc:sldMk cId="2178042585" sldId="2041"/>
        </pc:sldMkLst>
      </pc:sldChg>
      <pc:sldChg chg="modSp add mod">
        <pc:chgData name="高 培" userId="d27805c1ef9e9338" providerId="LiveId" clId="{571ECFDD-5DC8-4877-A7A8-5251A4699121}" dt="2022-11-15T13:18:14.284" v="3242"/>
        <pc:sldMkLst>
          <pc:docMk/>
          <pc:sldMk cId="4161982842" sldId="2042"/>
        </pc:sldMkLst>
        <pc:spChg chg="mod">
          <ac:chgData name="高 培" userId="d27805c1ef9e9338" providerId="LiveId" clId="{571ECFDD-5DC8-4877-A7A8-5251A4699121}" dt="2022-11-15T13:18:14.284" v="3242"/>
          <ac:spMkLst>
            <pc:docMk/>
            <pc:sldMk cId="4161982842" sldId="2042"/>
            <ac:spMk id="3" creationId="{32E04EB4-EA4C-C471-55B5-03CE66861642}"/>
          </ac:spMkLst>
        </pc:spChg>
      </pc:sldChg>
      <pc:sldChg chg="modSp add mod">
        <pc:chgData name="高 培" userId="d27805c1ef9e9338" providerId="LiveId" clId="{571ECFDD-5DC8-4877-A7A8-5251A4699121}" dt="2022-11-15T13:19:02.250" v="3292"/>
        <pc:sldMkLst>
          <pc:docMk/>
          <pc:sldMk cId="3539602372" sldId="2043"/>
        </pc:sldMkLst>
        <pc:spChg chg="mod">
          <ac:chgData name="高 培" userId="d27805c1ef9e9338" providerId="LiveId" clId="{571ECFDD-5DC8-4877-A7A8-5251A4699121}" dt="2022-11-15T13:19:02.250" v="3292"/>
          <ac:spMkLst>
            <pc:docMk/>
            <pc:sldMk cId="3539602372" sldId="2043"/>
            <ac:spMk id="3" creationId="{32E04EB4-EA4C-C471-55B5-03CE66861642}"/>
          </ac:spMkLst>
        </pc:spChg>
      </pc:sldChg>
      <pc:sldChg chg="modSp add mod">
        <pc:chgData name="高 培" userId="d27805c1ef9e9338" providerId="LiveId" clId="{571ECFDD-5DC8-4877-A7A8-5251A4699121}" dt="2022-11-15T13:20:26.283" v="3342"/>
        <pc:sldMkLst>
          <pc:docMk/>
          <pc:sldMk cId="1541693301" sldId="2044"/>
        </pc:sldMkLst>
        <pc:spChg chg="mod">
          <ac:chgData name="高 培" userId="d27805c1ef9e9338" providerId="LiveId" clId="{571ECFDD-5DC8-4877-A7A8-5251A4699121}" dt="2022-11-15T13:20:21.183" v="3330"/>
          <ac:spMkLst>
            <pc:docMk/>
            <pc:sldMk cId="1541693301" sldId="2044"/>
            <ac:spMk id="3" creationId="{32E04EB4-EA4C-C471-55B5-03CE66861642}"/>
          </ac:spMkLst>
        </pc:spChg>
        <pc:spChg chg="mod">
          <ac:chgData name="高 培" userId="d27805c1ef9e9338" providerId="LiveId" clId="{571ECFDD-5DC8-4877-A7A8-5251A4699121}" dt="2022-11-15T13:20:26.283" v="3342"/>
          <ac:spMkLst>
            <pc:docMk/>
            <pc:sldMk cId="1541693301" sldId="2044"/>
            <ac:spMk id="16" creationId="{00000000-0000-0000-0000-000000000000}"/>
          </ac:spMkLst>
        </pc:spChg>
      </pc:sldChg>
      <pc:sldMasterChg chg="delSldLayout">
        <pc:chgData name="高 培" userId="d27805c1ef9e9338" providerId="LiveId" clId="{571ECFDD-5DC8-4877-A7A8-5251A4699121}" dt="2022-11-15T12:24:48.212" v="708" actId="47"/>
        <pc:sldMasterMkLst>
          <pc:docMk/>
          <pc:sldMasterMk cId="0" sldId="2147483648"/>
        </pc:sldMasterMkLst>
        <pc:sldLayoutChg chg="del">
          <pc:chgData name="高 培" userId="d27805c1ef9e9338" providerId="LiveId" clId="{571ECFDD-5DC8-4877-A7A8-5251A4699121}" dt="2022-11-15T12:24:48.212" v="708" actId="47"/>
          <pc:sldLayoutMkLst>
            <pc:docMk/>
            <pc:sldMasterMk cId="0" sldId="2147483648"/>
            <pc:sldLayoutMk cId="358012324" sldId="2147483695"/>
          </pc:sldLayoutMkLst>
        </pc:sldLayoutChg>
      </pc:sldMasterChg>
    </pc:docChg>
  </pc:docChgLst>
  <pc:docChgLst>
    <pc:chgData name="高 培" userId="d27805c1ef9e9338" providerId="LiveId" clId="{66A16DD3-7734-44C6-B08D-9DCEE1643562}"/>
    <pc:docChg chg="custSel modSld">
      <pc:chgData name="高 培" userId="d27805c1ef9e9338" providerId="LiveId" clId="{66A16DD3-7734-44C6-B08D-9DCEE1643562}" dt="2022-11-15T07:50:10.453" v="137" actId="207"/>
      <pc:docMkLst>
        <pc:docMk/>
      </pc:docMkLst>
      <pc:sldChg chg="modSp">
        <pc:chgData name="高 培" userId="d27805c1ef9e9338" providerId="LiveId" clId="{66A16DD3-7734-44C6-B08D-9DCEE1643562}" dt="2022-11-15T07:50:10.453" v="137" actId="207"/>
        <pc:sldMkLst>
          <pc:docMk/>
          <pc:sldMk cId="0" sldId="1973"/>
        </pc:sldMkLst>
        <pc:spChg chg="mod">
          <ac:chgData name="高 培" userId="d27805c1ef9e9338" providerId="LiveId" clId="{66A16DD3-7734-44C6-B08D-9DCEE1643562}" dt="2022-11-15T07:50:10.453" v="137" actId="207"/>
          <ac:spMkLst>
            <pc:docMk/>
            <pc:sldMk cId="0" sldId="1973"/>
            <ac:spMk id="24" creationId="{00000000-0000-0000-0000-000000000000}"/>
          </ac:spMkLst>
        </pc:spChg>
      </pc:sldChg>
      <pc:sldChg chg="delSp modSp">
        <pc:chgData name="高 培" userId="d27805c1ef9e9338" providerId="LiveId" clId="{66A16DD3-7734-44C6-B08D-9DCEE1643562}" dt="2022-11-15T07:41:41.392" v="32" actId="478"/>
        <pc:sldMkLst>
          <pc:docMk/>
          <pc:sldMk cId="4199331200" sldId="1975"/>
        </pc:sldMkLst>
        <pc:spChg chg="mod">
          <ac:chgData name="高 培" userId="d27805c1ef9e9338" providerId="LiveId" clId="{66A16DD3-7734-44C6-B08D-9DCEE1643562}" dt="2022-11-15T07:41:15.808" v="4" actId="20577"/>
          <ac:spMkLst>
            <pc:docMk/>
            <pc:sldMk cId="4199331200" sldId="1975"/>
            <ac:spMk id="8" creationId="{00000000-0000-0000-0000-000000000000}"/>
          </ac:spMkLst>
        </pc:spChg>
        <pc:spChg chg="mod">
          <ac:chgData name="高 培" userId="d27805c1ef9e9338" providerId="LiveId" clId="{66A16DD3-7734-44C6-B08D-9DCEE1643562}" dt="2022-11-15T07:41:38.132" v="31" actId="20577"/>
          <ac:spMkLst>
            <pc:docMk/>
            <pc:sldMk cId="4199331200" sldId="1975"/>
            <ac:spMk id="37" creationId="{00000000-0000-0000-0000-000000000000}"/>
          </ac:spMkLst>
        </pc:spChg>
        <pc:spChg chg="del">
          <ac:chgData name="高 培" userId="d27805c1ef9e9338" providerId="LiveId" clId="{66A16DD3-7734-44C6-B08D-9DCEE1643562}" dt="2022-11-15T07:41:41.392" v="32" actId="478"/>
          <ac:spMkLst>
            <pc:docMk/>
            <pc:sldMk cId="4199331200" sldId="1975"/>
            <ac:spMk id="40" creationId="{00000000-0000-0000-0000-000000000000}"/>
          </ac:spMkLst>
        </pc:spChg>
        <pc:picChg chg="del">
          <ac:chgData name="高 培" userId="d27805c1ef9e9338" providerId="LiveId" clId="{66A16DD3-7734-44C6-B08D-9DCEE1643562}" dt="2022-11-15T07:24:26.463" v="0" actId="478"/>
          <ac:picMkLst>
            <pc:docMk/>
            <pc:sldMk cId="4199331200" sldId="1975"/>
            <ac:picMk id="39" creationId="{00000000-0000-0000-0000-000000000000}"/>
          </ac:picMkLst>
        </pc:picChg>
      </pc:sldChg>
      <pc:sldChg chg="addSp modSp">
        <pc:chgData name="高 培" userId="d27805c1ef9e9338" providerId="LiveId" clId="{66A16DD3-7734-44C6-B08D-9DCEE1643562}" dt="2022-11-15T07:49:40.484" v="132" actId="14100"/>
        <pc:sldMkLst>
          <pc:docMk/>
          <pc:sldMk cId="1470484038" sldId="1990"/>
        </pc:sldMkLst>
        <pc:spChg chg="add mod">
          <ac:chgData name="高 培" userId="d27805c1ef9e9338" providerId="LiveId" clId="{66A16DD3-7734-44C6-B08D-9DCEE1643562}" dt="2022-11-15T07:49:40.484" v="132" actId="14100"/>
          <ac:spMkLst>
            <pc:docMk/>
            <pc:sldMk cId="1470484038" sldId="1990"/>
            <ac:spMk id="39" creationId="{70D87028-C7BF-4168-BF47-88395E03FAF3}"/>
          </ac:spMkLst>
        </pc:spChg>
        <pc:spChg chg="mod">
          <ac:chgData name="高 培" userId="d27805c1ef9e9338" providerId="LiveId" clId="{66A16DD3-7734-44C6-B08D-9DCEE1643562}" dt="2022-11-15T07:45:29.338" v="50" actId="20577"/>
          <ac:spMkLst>
            <pc:docMk/>
            <pc:sldMk cId="1470484038" sldId="1990"/>
            <ac:spMk id="40" creationId="{CC28C0EC-7349-4528-9D9B-77994BDA48DA}"/>
          </ac:spMkLst>
        </pc:spChg>
        <pc:spChg chg="mod">
          <ac:chgData name="高 培" userId="d27805c1ef9e9338" providerId="LiveId" clId="{66A16DD3-7734-44C6-B08D-9DCEE1643562}" dt="2022-11-15T07:47:05.919" v="78" actId="1035"/>
          <ac:spMkLst>
            <pc:docMk/>
            <pc:sldMk cId="1470484038" sldId="1990"/>
            <ac:spMk id="45" creationId="{CCA0DD74-B7EC-486D-8F47-D46B007680D1}"/>
          </ac:spMkLst>
        </pc:spChg>
        <pc:spChg chg="mod">
          <ac:chgData name="高 培" userId="d27805c1ef9e9338" providerId="LiveId" clId="{66A16DD3-7734-44C6-B08D-9DCEE1643562}" dt="2022-11-15T07:47:33.593" v="97" actId="20577"/>
          <ac:spMkLst>
            <pc:docMk/>
            <pc:sldMk cId="1470484038" sldId="1990"/>
            <ac:spMk id="46" creationId="{57538E23-9F04-41DD-8D78-31B880D9B2BD}"/>
          </ac:spMkLst>
        </pc:spChg>
        <pc:spChg chg="mod">
          <ac:chgData name="高 培" userId="d27805c1ef9e9338" providerId="LiveId" clId="{66A16DD3-7734-44C6-B08D-9DCEE1643562}" dt="2022-11-15T07:47:14.732" v="93" actId="1035"/>
          <ac:spMkLst>
            <pc:docMk/>
            <pc:sldMk cId="1470484038" sldId="1990"/>
            <ac:spMk id="50" creationId="{4D30467D-7817-4176-8F71-24AAC59FEE06}"/>
          </ac:spMkLst>
        </pc:spChg>
        <pc:grpChg chg="add mod">
          <ac:chgData name="高 培" userId="d27805c1ef9e9338" providerId="LiveId" clId="{66A16DD3-7734-44C6-B08D-9DCEE1643562}" dt="2022-11-15T07:47:31.083" v="95" actId="1076"/>
          <ac:grpSpMkLst>
            <pc:docMk/>
            <pc:sldMk cId="1470484038" sldId="1990"/>
            <ac:grpSpMk id="41" creationId="{2F79ECA3-8CAF-4404-A029-3BED0A82EC25}"/>
          </ac:grpSpMkLst>
        </pc:grpChg>
        <pc:grpChg chg="mod">
          <ac:chgData name="高 培" userId="d27805c1ef9e9338" providerId="LiveId" clId="{66A16DD3-7734-44C6-B08D-9DCEE1643562}" dt="2022-11-15T07:47:05.919" v="78" actId="1035"/>
          <ac:grpSpMkLst>
            <pc:docMk/>
            <pc:sldMk cId="1470484038" sldId="1990"/>
            <ac:grpSpMk id="59" creationId="{00000000-0000-0000-0000-000000000000}"/>
          </ac:grpSpMkLst>
        </pc:grpChg>
        <pc:grpChg chg="mod">
          <ac:chgData name="高 培" userId="d27805c1ef9e9338" providerId="LiveId" clId="{66A16DD3-7734-44C6-B08D-9DCEE1643562}" dt="2022-11-15T07:47:14.732" v="93" actId="1035"/>
          <ac:grpSpMkLst>
            <pc:docMk/>
            <pc:sldMk cId="1470484038" sldId="1990"/>
            <ac:grpSpMk id="62" creationId="{00000000-0000-0000-0000-000000000000}"/>
          </ac:grpSpMkLst>
        </pc:grpChg>
      </pc:sldChg>
    </pc:docChg>
  </pc:docChgLst>
  <pc:docChgLst>
    <pc:chgData name="高 培" userId="d27805c1ef9e9338" providerId="LiveId" clId="{05EB05A6-091C-4E24-A449-68F0B74E41F5}"/>
    <pc:docChg chg="custSel addSld modSld">
      <pc:chgData name="高 培" userId="d27805c1ef9e9338" providerId="LiveId" clId="{05EB05A6-091C-4E24-A449-68F0B74E41F5}" dt="2022-11-16T11:57:30.711" v="1067" actId="1076"/>
      <pc:docMkLst>
        <pc:docMk/>
      </pc:docMkLst>
      <pc:sldChg chg="modSp mod">
        <pc:chgData name="高 培" userId="d27805c1ef9e9338" providerId="LiveId" clId="{05EB05A6-091C-4E24-A449-68F0B74E41F5}" dt="2022-11-16T10:04:53.876" v="235"/>
        <pc:sldMkLst>
          <pc:docMk/>
          <pc:sldMk cId="0" sldId="1973"/>
        </pc:sldMkLst>
        <pc:spChg chg="mod">
          <ac:chgData name="高 培" userId="d27805c1ef9e9338" providerId="LiveId" clId="{05EB05A6-091C-4E24-A449-68F0B74E41F5}" dt="2022-11-16T10:04:53.876" v="235"/>
          <ac:spMkLst>
            <pc:docMk/>
            <pc:sldMk cId="0" sldId="1973"/>
            <ac:spMk id="24" creationId="{00000000-0000-0000-0000-000000000000}"/>
          </ac:spMkLst>
        </pc:spChg>
      </pc:sldChg>
      <pc:sldChg chg="modSp mod">
        <pc:chgData name="高 培" userId="d27805c1ef9e9338" providerId="LiveId" clId="{05EB05A6-091C-4E24-A449-68F0B74E41F5}" dt="2022-11-16T09:28:41.551" v="9"/>
        <pc:sldMkLst>
          <pc:docMk/>
          <pc:sldMk cId="4199331200" sldId="1975"/>
        </pc:sldMkLst>
        <pc:spChg chg="mod">
          <ac:chgData name="高 培" userId="d27805c1ef9e9338" providerId="LiveId" clId="{05EB05A6-091C-4E24-A449-68F0B74E41F5}" dt="2022-11-16T09:28:41.551" v="9"/>
          <ac:spMkLst>
            <pc:docMk/>
            <pc:sldMk cId="4199331200" sldId="1975"/>
            <ac:spMk id="8" creationId="{00000000-0000-0000-0000-000000000000}"/>
          </ac:spMkLst>
        </pc:spChg>
      </pc:sldChg>
      <pc:sldChg chg="modSp mod">
        <pc:chgData name="高 培" userId="d27805c1ef9e9338" providerId="LiveId" clId="{05EB05A6-091C-4E24-A449-68F0B74E41F5}" dt="2022-11-16T10:09:52.949" v="262"/>
        <pc:sldMkLst>
          <pc:docMk/>
          <pc:sldMk cId="0" sldId="1983"/>
        </pc:sldMkLst>
        <pc:spChg chg="mod">
          <ac:chgData name="高 培" userId="d27805c1ef9e9338" providerId="LiveId" clId="{05EB05A6-091C-4E24-A449-68F0B74E41F5}" dt="2022-11-16T10:09:52.949" v="262"/>
          <ac:spMkLst>
            <pc:docMk/>
            <pc:sldMk cId="0" sldId="1983"/>
            <ac:spMk id="16" creationId="{00000000-0000-0000-0000-000000000000}"/>
          </ac:spMkLst>
        </pc:spChg>
      </pc:sldChg>
      <pc:sldChg chg="modSp mod">
        <pc:chgData name="高 培" userId="d27805c1ef9e9338" providerId="LiveId" clId="{05EB05A6-091C-4E24-A449-68F0B74E41F5}" dt="2022-11-16T10:04:36.985" v="201"/>
        <pc:sldMkLst>
          <pc:docMk/>
          <pc:sldMk cId="1470484038" sldId="1990"/>
        </pc:sldMkLst>
        <pc:spChg chg="mod">
          <ac:chgData name="高 培" userId="d27805c1ef9e9338" providerId="LiveId" clId="{05EB05A6-091C-4E24-A449-68F0B74E41F5}" dt="2022-11-16T10:04:36.985" v="201"/>
          <ac:spMkLst>
            <pc:docMk/>
            <pc:sldMk cId="1470484038" sldId="1990"/>
            <ac:spMk id="39" creationId="{70D87028-C7BF-4168-BF47-88395E03FAF3}"/>
          </ac:spMkLst>
        </pc:spChg>
        <pc:spChg chg="mod">
          <ac:chgData name="高 培" userId="d27805c1ef9e9338" providerId="LiveId" clId="{05EB05A6-091C-4E24-A449-68F0B74E41F5}" dt="2022-11-16T10:04:00.460" v="53" actId="20577"/>
          <ac:spMkLst>
            <pc:docMk/>
            <pc:sldMk cId="1470484038" sldId="1990"/>
            <ac:spMk id="40" creationId="{CC28C0EC-7349-4528-9D9B-77994BDA48DA}"/>
          </ac:spMkLst>
        </pc:spChg>
        <pc:spChg chg="mod">
          <ac:chgData name="高 培" userId="d27805c1ef9e9338" providerId="LiveId" clId="{05EB05A6-091C-4E24-A449-68F0B74E41F5}" dt="2022-11-16T10:04:21.582" v="131" actId="14100"/>
          <ac:spMkLst>
            <pc:docMk/>
            <pc:sldMk cId="1470484038" sldId="1990"/>
            <ac:spMk id="45" creationId="{CCA0DD74-B7EC-486D-8F47-D46B007680D1}"/>
          </ac:spMkLst>
        </pc:spChg>
        <pc:spChg chg="mod">
          <ac:chgData name="高 培" userId="d27805c1ef9e9338" providerId="LiveId" clId="{05EB05A6-091C-4E24-A449-68F0B74E41F5}" dt="2022-11-16T10:04:29.403" v="165"/>
          <ac:spMkLst>
            <pc:docMk/>
            <pc:sldMk cId="1470484038" sldId="1990"/>
            <ac:spMk id="50" creationId="{4D30467D-7817-4176-8F71-24AAC59FEE06}"/>
          </ac:spMkLst>
        </pc:spChg>
      </pc:sldChg>
      <pc:sldChg chg="addSp delSp modSp mod">
        <pc:chgData name="高 培" userId="d27805c1ef9e9338" providerId="LiveId" clId="{05EB05A6-091C-4E24-A449-68F0B74E41F5}" dt="2022-11-16T11:47:38.375" v="339"/>
        <pc:sldMkLst>
          <pc:docMk/>
          <pc:sldMk cId="2503084579" sldId="2026"/>
        </pc:sldMkLst>
        <pc:spChg chg="del">
          <ac:chgData name="高 培" userId="d27805c1ef9e9338" providerId="LiveId" clId="{05EB05A6-091C-4E24-A449-68F0B74E41F5}" dt="2022-11-16T10:15:16.580" v="268" actId="478"/>
          <ac:spMkLst>
            <pc:docMk/>
            <pc:sldMk cId="2503084579" sldId="2026"/>
            <ac:spMk id="3" creationId="{E5CC4988-999A-5E54-0746-E067FA8D10DC}"/>
          </ac:spMkLst>
        </pc:spChg>
        <pc:spChg chg="mod">
          <ac:chgData name="高 培" userId="d27805c1ef9e9338" providerId="LiveId" clId="{05EB05A6-091C-4E24-A449-68F0B74E41F5}" dt="2022-11-16T11:47:38.375" v="339"/>
          <ac:spMkLst>
            <pc:docMk/>
            <pc:sldMk cId="2503084579" sldId="2026"/>
            <ac:spMk id="16" creationId="{00000000-0000-0000-0000-000000000000}"/>
          </ac:spMkLst>
        </pc:spChg>
        <pc:picChg chg="add mod">
          <ac:chgData name="高 培" userId="d27805c1ef9e9338" providerId="LiveId" clId="{05EB05A6-091C-4E24-A449-68F0B74E41F5}" dt="2022-11-16T11:46:40.530" v="270" actId="1076"/>
          <ac:picMkLst>
            <pc:docMk/>
            <pc:sldMk cId="2503084579" sldId="2026"/>
            <ac:picMk id="2" creationId="{F180815C-0226-098F-ABB9-5DE9F715BA06}"/>
          </ac:picMkLst>
        </pc:picChg>
      </pc:sldChg>
      <pc:sldChg chg="delSp modSp mod">
        <pc:chgData name="高 培" userId="d27805c1ef9e9338" providerId="LiveId" clId="{05EB05A6-091C-4E24-A449-68F0B74E41F5}" dt="2022-11-16T11:48:55.409" v="494"/>
        <pc:sldMkLst>
          <pc:docMk/>
          <pc:sldMk cId="412536435" sldId="2028"/>
        </pc:sldMkLst>
        <pc:spChg chg="mod">
          <ac:chgData name="高 培" userId="d27805c1ef9e9338" providerId="LiveId" clId="{05EB05A6-091C-4E24-A449-68F0B74E41F5}" dt="2022-11-16T11:48:55.409" v="494"/>
          <ac:spMkLst>
            <pc:docMk/>
            <pc:sldMk cId="412536435" sldId="2028"/>
            <ac:spMk id="3" creationId="{E5CC4988-999A-5E54-0746-E067FA8D10DC}"/>
          </ac:spMkLst>
        </pc:spChg>
        <pc:spChg chg="mod">
          <ac:chgData name="高 培" userId="d27805c1ef9e9338" providerId="LiveId" clId="{05EB05A6-091C-4E24-A449-68F0B74E41F5}" dt="2022-11-16T11:47:49.671" v="383"/>
          <ac:spMkLst>
            <pc:docMk/>
            <pc:sldMk cId="412536435" sldId="2028"/>
            <ac:spMk id="16" creationId="{00000000-0000-0000-0000-000000000000}"/>
          </ac:spMkLst>
        </pc:spChg>
        <pc:grpChg chg="del">
          <ac:chgData name="高 培" userId="d27805c1ef9e9338" providerId="LiveId" clId="{05EB05A6-091C-4E24-A449-68F0B74E41F5}" dt="2022-11-16T11:48:19.648" v="384" actId="478"/>
          <ac:grpSpMkLst>
            <pc:docMk/>
            <pc:sldMk cId="412536435" sldId="2028"/>
            <ac:grpSpMk id="2" creationId="{379608D8-E83C-7402-D1B1-7B72968FBBD2}"/>
          </ac:grpSpMkLst>
        </pc:grpChg>
      </pc:sldChg>
      <pc:sldChg chg="addSp delSp modSp mod">
        <pc:chgData name="高 培" userId="d27805c1ef9e9338" providerId="LiveId" clId="{05EB05A6-091C-4E24-A449-68F0B74E41F5}" dt="2022-11-16T10:13:32.146" v="267" actId="1076"/>
        <pc:sldMkLst>
          <pc:docMk/>
          <pc:sldMk cId="19017844" sldId="2029"/>
        </pc:sldMkLst>
        <pc:spChg chg="del mod">
          <ac:chgData name="高 培" userId="d27805c1ef9e9338" providerId="LiveId" clId="{05EB05A6-091C-4E24-A449-68F0B74E41F5}" dt="2022-11-16T10:11:04.679" v="265" actId="478"/>
          <ac:spMkLst>
            <pc:docMk/>
            <pc:sldMk cId="19017844" sldId="2029"/>
            <ac:spMk id="4" creationId="{B577E7CF-C031-2BF0-3B3B-72E682AEA670}"/>
          </ac:spMkLst>
        </pc:spChg>
        <pc:picChg chg="del">
          <ac:chgData name="高 培" userId="d27805c1ef9e9338" providerId="LiveId" clId="{05EB05A6-091C-4E24-A449-68F0B74E41F5}" dt="2022-11-16T10:11:00.198" v="263" actId="478"/>
          <ac:picMkLst>
            <pc:docMk/>
            <pc:sldMk cId="19017844" sldId="2029"/>
            <ac:picMk id="3" creationId="{2D3A982F-1263-527C-2314-1B9BF3134970}"/>
          </ac:picMkLst>
        </pc:picChg>
        <pc:picChg chg="add mod">
          <ac:chgData name="高 培" userId="d27805c1ef9e9338" providerId="LiveId" clId="{05EB05A6-091C-4E24-A449-68F0B74E41F5}" dt="2022-11-16T10:13:32.146" v="267" actId="1076"/>
          <ac:picMkLst>
            <pc:docMk/>
            <pc:sldMk cId="19017844" sldId="2029"/>
            <ac:picMk id="5" creationId="{E1972EF7-AF73-6147-60E1-7B948D1C06D8}"/>
          </ac:picMkLst>
        </pc:picChg>
      </pc:sldChg>
      <pc:sldChg chg="modSp mod">
        <pc:chgData name="高 培" userId="d27805c1ef9e9338" providerId="LiveId" clId="{05EB05A6-091C-4E24-A449-68F0B74E41F5}" dt="2022-11-16T11:57:30.711" v="1067" actId="1076"/>
        <pc:sldMkLst>
          <pc:docMk/>
          <pc:sldMk cId="147756402" sldId="2030"/>
        </pc:sldMkLst>
        <pc:spChg chg="mod">
          <ac:chgData name="高 培" userId="d27805c1ef9e9338" providerId="LiveId" clId="{05EB05A6-091C-4E24-A449-68F0B74E41F5}" dt="2022-11-16T11:57:30.711" v="1067" actId="1076"/>
          <ac:spMkLst>
            <pc:docMk/>
            <pc:sldMk cId="147756402" sldId="2030"/>
            <ac:spMk id="24" creationId="{00000000-0000-0000-0000-000000000000}"/>
          </ac:spMkLst>
        </pc:spChg>
      </pc:sldChg>
      <pc:sldChg chg="modSp add mod">
        <pc:chgData name="高 培" userId="d27805c1ef9e9338" providerId="LiveId" clId="{05EB05A6-091C-4E24-A449-68F0B74E41F5}" dt="2022-11-16T11:55:32.725" v="1037"/>
        <pc:sldMkLst>
          <pc:docMk/>
          <pc:sldMk cId="4068564982" sldId="2045"/>
        </pc:sldMkLst>
        <pc:spChg chg="mod">
          <ac:chgData name="高 培" userId="d27805c1ef9e9338" providerId="LiveId" clId="{05EB05A6-091C-4E24-A449-68F0B74E41F5}" dt="2022-11-16T11:55:32.725" v="1037"/>
          <ac:spMkLst>
            <pc:docMk/>
            <pc:sldMk cId="4068564982" sldId="2045"/>
            <ac:spMk id="3" creationId="{E5CC4988-999A-5E54-0746-E067FA8D10DC}"/>
          </ac:spMkLst>
        </pc:spChg>
        <pc:spChg chg="mod">
          <ac:chgData name="高 培" userId="d27805c1ef9e9338" providerId="LiveId" clId="{05EB05A6-091C-4E24-A449-68F0B74E41F5}" dt="2022-11-16T11:49:10.827" v="514"/>
          <ac:spMkLst>
            <pc:docMk/>
            <pc:sldMk cId="4068564982" sldId="2045"/>
            <ac:spMk id="16" creationId="{00000000-0000-0000-0000-000000000000}"/>
          </ac:spMkLst>
        </pc:spChg>
      </pc:sldChg>
    </pc:docChg>
  </pc:docChgLst>
  <pc:docChgLst>
    <pc:chgData name="高 培" userId="d27805c1ef9e9338" providerId="LiveId" clId="{C6A25B3A-A8F4-4370-86F9-1E2B254394E6}"/>
    <pc:docChg chg="undo custSel addSld delSld modSld sldOrd modSection">
      <pc:chgData name="高 培" userId="d27805c1ef9e9338" providerId="LiveId" clId="{C6A25B3A-A8F4-4370-86F9-1E2B254394E6}" dt="2022-11-17T19:31:48.773" v="24048" actId="14100"/>
      <pc:docMkLst>
        <pc:docMk/>
      </pc:docMkLst>
      <pc:sldChg chg="del">
        <pc:chgData name="高 培" userId="d27805c1ef9e9338" providerId="LiveId" clId="{C6A25B3A-A8F4-4370-86F9-1E2B254394E6}" dt="2022-11-16T12:43:31.199" v="608" actId="47"/>
        <pc:sldMkLst>
          <pc:docMk/>
          <pc:sldMk cId="152112990" sldId="421"/>
        </pc:sldMkLst>
      </pc:sldChg>
      <pc:sldChg chg="del">
        <pc:chgData name="高 培" userId="d27805c1ef9e9338" providerId="LiveId" clId="{C6A25B3A-A8F4-4370-86F9-1E2B254394E6}" dt="2022-11-16T12:43:31.199" v="608" actId="47"/>
        <pc:sldMkLst>
          <pc:docMk/>
          <pc:sldMk cId="238511526" sldId="422"/>
        </pc:sldMkLst>
      </pc:sldChg>
      <pc:sldChg chg="del">
        <pc:chgData name="高 培" userId="d27805c1ef9e9338" providerId="LiveId" clId="{C6A25B3A-A8F4-4370-86F9-1E2B254394E6}" dt="2022-11-16T12:43:31.199" v="608" actId="47"/>
        <pc:sldMkLst>
          <pc:docMk/>
          <pc:sldMk cId="2692390204" sldId="423"/>
        </pc:sldMkLst>
      </pc:sldChg>
      <pc:sldChg chg="del">
        <pc:chgData name="高 培" userId="d27805c1ef9e9338" providerId="LiveId" clId="{C6A25B3A-A8F4-4370-86F9-1E2B254394E6}" dt="2022-11-16T12:43:31.199" v="608" actId="47"/>
        <pc:sldMkLst>
          <pc:docMk/>
          <pc:sldMk cId="2228716882" sldId="424"/>
        </pc:sldMkLst>
      </pc:sldChg>
      <pc:sldChg chg="del">
        <pc:chgData name="高 培" userId="d27805c1ef9e9338" providerId="LiveId" clId="{C6A25B3A-A8F4-4370-86F9-1E2B254394E6}" dt="2022-11-16T12:43:31.199" v="608" actId="47"/>
        <pc:sldMkLst>
          <pc:docMk/>
          <pc:sldMk cId="2378103187" sldId="425"/>
        </pc:sldMkLst>
      </pc:sldChg>
      <pc:sldChg chg="del">
        <pc:chgData name="高 培" userId="d27805c1ef9e9338" providerId="LiveId" clId="{C6A25B3A-A8F4-4370-86F9-1E2B254394E6}" dt="2022-11-16T12:43:31.199" v="608" actId="47"/>
        <pc:sldMkLst>
          <pc:docMk/>
          <pc:sldMk cId="2531626198" sldId="435"/>
        </pc:sldMkLst>
      </pc:sldChg>
      <pc:sldChg chg="del">
        <pc:chgData name="高 培" userId="d27805c1ef9e9338" providerId="LiveId" clId="{C6A25B3A-A8F4-4370-86F9-1E2B254394E6}" dt="2022-11-16T12:43:31.199" v="608" actId="47"/>
        <pc:sldMkLst>
          <pc:docMk/>
          <pc:sldMk cId="3419981566" sldId="437"/>
        </pc:sldMkLst>
      </pc:sldChg>
      <pc:sldChg chg="del">
        <pc:chgData name="高 培" userId="d27805c1ef9e9338" providerId="LiveId" clId="{C6A25B3A-A8F4-4370-86F9-1E2B254394E6}" dt="2022-11-16T12:43:31.199" v="608" actId="47"/>
        <pc:sldMkLst>
          <pc:docMk/>
          <pc:sldMk cId="1637352700" sldId="438"/>
        </pc:sldMkLst>
      </pc:sldChg>
      <pc:sldChg chg="del">
        <pc:chgData name="高 培" userId="d27805c1ef9e9338" providerId="LiveId" clId="{C6A25B3A-A8F4-4370-86F9-1E2B254394E6}" dt="2022-11-16T12:43:31.199" v="608" actId="47"/>
        <pc:sldMkLst>
          <pc:docMk/>
          <pc:sldMk cId="819003727" sldId="439"/>
        </pc:sldMkLst>
      </pc:sldChg>
      <pc:sldChg chg="del">
        <pc:chgData name="高 培" userId="d27805c1ef9e9338" providerId="LiveId" clId="{C6A25B3A-A8F4-4370-86F9-1E2B254394E6}" dt="2022-11-16T12:43:31.199" v="608" actId="47"/>
        <pc:sldMkLst>
          <pc:docMk/>
          <pc:sldMk cId="1266330478" sldId="440"/>
        </pc:sldMkLst>
      </pc:sldChg>
      <pc:sldChg chg="del">
        <pc:chgData name="高 培" userId="d27805c1ef9e9338" providerId="LiveId" clId="{C6A25B3A-A8F4-4370-86F9-1E2B254394E6}" dt="2022-11-16T12:43:31.199" v="608" actId="47"/>
        <pc:sldMkLst>
          <pc:docMk/>
          <pc:sldMk cId="271380683" sldId="441"/>
        </pc:sldMkLst>
      </pc:sldChg>
      <pc:sldChg chg="del">
        <pc:chgData name="高 培" userId="d27805c1ef9e9338" providerId="LiveId" clId="{C6A25B3A-A8F4-4370-86F9-1E2B254394E6}" dt="2022-11-16T12:43:31.199" v="608" actId="47"/>
        <pc:sldMkLst>
          <pc:docMk/>
          <pc:sldMk cId="2287710762" sldId="442"/>
        </pc:sldMkLst>
      </pc:sldChg>
      <pc:sldChg chg="del">
        <pc:chgData name="高 培" userId="d27805c1ef9e9338" providerId="LiveId" clId="{C6A25B3A-A8F4-4370-86F9-1E2B254394E6}" dt="2022-11-16T12:43:31.199" v="608" actId="47"/>
        <pc:sldMkLst>
          <pc:docMk/>
          <pc:sldMk cId="3085361419" sldId="443"/>
        </pc:sldMkLst>
      </pc:sldChg>
      <pc:sldChg chg="del">
        <pc:chgData name="高 培" userId="d27805c1ef9e9338" providerId="LiveId" clId="{C6A25B3A-A8F4-4370-86F9-1E2B254394E6}" dt="2022-11-16T12:43:31.199" v="608" actId="47"/>
        <pc:sldMkLst>
          <pc:docMk/>
          <pc:sldMk cId="4266278328" sldId="444"/>
        </pc:sldMkLst>
      </pc:sldChg>
      <pc:sldChg chg="del">
        <pc:chgData name="高 培" userId="d27805c1ef9e9338" providerId="LiveId" clId="{C6A25B3A-A8F4-4370-86F9-1E2B254394E6}" dt="2022-11-16T12:43:31.199" v="608" actId="47"/>
        <pc:sldMkLst>
          <pc:docMk/>
          <pc:sldMk cId="3535285324" sldId="445"/>
        </pc:sldMkLst>
      </pc:sldChg>
      <pc:sldChg chg="del">
        <pc:chgData name="高 培" userId="d27805c1ef9e9338" providerId="LiveId" clId="{C6A25B3A-A8F4-4370-86F9-1E2B254394E6}" dt="2022-11-16T12:43:31.199" v="608" actId="47"/>
        <pc:sldMkLst>
          <pc:docMk/>
          <pc:sldMk cId="3290729305" sldId="446"/>
        </pc:sldMkLst>
      </pc:sldChg>
      <pc:sldChg chg="del">
        <pc:chgData name="高 培" userId="d27805c1ef9e9338" providerId="LiveId" clId="{C6A25B3A-A8F4-4370-86F9-1E2B254394E6}" dt="2022-11-16T12:43:31.199" v="608" actId="47"/>
        <pc:sldMkLst>
          <pc:docMk/>
          <pc:sldMk cId="1280986445" sldId="447"/>
        </pc:sldMkLst>
      </pc:sldChg>
      <pc:sldChg chg="del">
        <pc:chgData name="高 培" userId="d27805c1ef9e9338" providerId="LiveId" clId="{C6A25B3A-A8F4-4370-86F9-1E2B254394E6}" dt="2022-11-16T12:43:31.199" v="608" actId="47"/>
        <pc:sldMkLst>
          <pc:docMk/>
          <pc:sldMk cId="2807076035" sldId="450"/>
        </pc:sldMkLst>
      </pc:sldChg>
      <pc:sldChg chg="del">
        <pc:chgData name="高 培" userId="d27805c1ef9e9338" providerId="LiveId" clId="{C6A25B3A-A8F4-4370-86F9-1E2B254394E6}" dt="2022-11-16T12:43:31.199" v="608" actId="47"/>
        <pc:sldMkLst>
          <pc:docMk/>
          <pc:sldMk cId="2211632481" sldId="451"/>
        </pc:sldMkLst>
      </pc:sldChg>
      <pc:sldChg chg="del">
        <pc:chgData name="高 培" userId="d27805c1ef9e9338" providerId="LiveId" clId="{C6A25B3A-A8F4-4370-86F9-1E2B254394E6}" dt="2022-11-16T12:43:31.199" v="608" actId="47"/>
        <pc:sldMkLst>
          <pc:docMk/>
          <pc:sldMk cId="940394095" sldId="452"/>
        </pc:sldMkLst>
      </pc:sldChg>
      <pc:sldChg chg="del">
        <pc:chgData name="高 培" userId="d27805c1ef9e9338" providerId="LiveId" clId="{C6A25B3A-A8F4-4370-86F9-1E2B254394E6}" dt="2022-11-16T12:43:31.199" v="608" actId="47"/>
        <pc:sldMkLst>
          <pc:docMk/>
          <pc:sldMk cId="1776674045" sldId="453"/>
        </pc:sldMkLst>
      </pc:sldChg>
      <pc:sldChg chg="del">
        <pc:chgData name="高 培" userId="d27805c1ef9e9338" providerId="LiveId" clId="{C6A25B3A-A8F4-4370-86F9-1E2B254394E6}" dt="2022-11-16T12:43:31.199" v="608" actId="47"/>
        <pc:sldMkLst>
          <pc:docMk/>
          <pc:sldMk cId="65333126" sldId="454"/>
        </pc:sldMkLst>
      </pc:sldChg>
      <pc:sldChg chg="del">
        <pc:chgData name="高 培" userId="d27805c1ef9e9338" providerId="LiveId" clId="{C6A25B3A-A8F4-4370-86F9-1E2B254394E6}" dt="2022-11-16T12:43:31.199" v="608" actId="47"/>
        <pc:sldMkLst>
          <pc:docMk/>
          <pc:sldMk cId="2226489396" sldId="455"/>
        </pc:sldMkLst>
      </pc:sldChg>
      <pc:sldChg chg="del">
        <pc:chgData name="高 培" userId="d27805c1ef9e9338" providerId="LiveId" clId="{C6A25B3A-A8F4-4370-86F9-1E2B254394E6}" dt="2022-11-16T12:43:31.199" v="608" actId="47"/>
        <pc:sldMkLst>
          <pc:docMk/>
          <pc:sldMk cId="4102931001" sldId="456"/>
        </pc:sldMkLst>
      </pc:sldChg>
      <pc:sldChg chg="del">
        <pc:chgData name="高 培" userId="d27805c1ef9e9338" providerId="LiveId" clId="{C6A25B3A-A8F4-4370-86F9-1E2B254394E6}" dt="2022-11-16T12:43:31.199" v="608" actId="47"/>
        <pc:sldMkLst>
          <pc:docMk/>
          <pc:sldMk cId="3348241372" sldId="457"/>
        </pc:sldMkLst>
      </pc:sldChg>
      <pc:sldChg chg="del">
        <pc:chgData name="高 培" userId="d27805c1ef9e9338" providerId="LiveId" clId="{C6A25B3A-A8F4-4370-86F9-1E2B254394E6}" dt="2022-11-16T12:43:31.199" v="608" actId="47"/>
        <pc:sldMkLst>
          <pc:docMk/>
          <pc:sldMk cId="4003357225" sldId="458"/>
        </pc:sldMkLst>
      </pc:sldChg>
      <pc:sldChg chg="del">
        <pc:chgData name="高 培" userId="d27805c1ef9e9338" providerId="LiveId" clId="{C6A25B3A-A8F4-4370-86F9-1E2B254394E6}" dt="2022-11-16T12:43:31.199" v="608" actId="47"/>
        <pc:sldMkLst>
          <pc:docMk/>
          <pc:sldMk cId="1791427486" sldId="459"/>
        </pc:sldMkLst>
      </pc:sldChg>
      <pc:sldChg chg="del">
        <pc:chgData name="高 培" userId="d27805c1ef9e9338" providerId="LiveId" clId="{C6A25B3A-A8F4-4370-86F9-1E2B254394E6}" dt="2022-11-17T19:26:03.908" v="24008" actId="47"/>
        <pc:sldMkLst>
          <pc:docMk/>
          <pc:sldMk cId="0" sldId="1729"/>
        </pc:sldMkLst>
      </pc:sldChg>
      <pc:sldChg chg="del">
        <pc:chgData name="高 培" userId="d27805c1ef9e9338" providerId="LiveId" clId="{C6A25B3A-A8F4-4370-86F9-1E2B254394E6}" dt="2022-11-17T13:08:00.318" v="1545" actId="47"/>
        <pc:sldMkLst>
          <pc:docMk/>
          <pc:sldMk cId="0" sldId="1983"/>
        </pc:sldMkLst>
      </pc:sldChg>
      <pc:sldChg chg="modSp mod">
        <pc:chgData name="高 培" userId="d27805c1ef9e9338" providerId="LiveId" clId="{C6A25B3A-A8F4-4370-86F9-1E2B254394E6}" dt="2022-11-16T12:43:05.342" v="607"/>
        <pc:sldMkLst>
          <pc:docMk/>
          <pc:sldMk cId="1470484038" sldId="1990"/>
        </pc:sldMkLst>
        <pc:spChg chg="mod">
          <ac:chgData name="高 培" userId="d27805c1ef9e9338" providerId="LiveId" clId="{C6A25B3A-A8F4-4370-86F9-1E2B254394E6}" dt="2022-11-16T12:42:52.017" v="572" actId="20577"/>
          <ac:spMkLst>
            <pc:docMk/>
            <pc:sldMk cId="1470484038" sldId="1990"/>
            <ac:spMk id="45" creationId="{CCA0DD74-B7EC-486D-8F47-D46B007680D1}"/>
          </ac:spMkLst>
        </pc:spChg>
        <pc:spChg chg="mod">
          <ac:chgData name="高 培" userId="d27805c1ef9e9338" providerId="LiveId" clId="{C6A25B3A-A8F4-4370-86F9-1E2B254394E6}" dt="2022-11-16T12:43:05.342" v="607"/>
          <ac:spMkLst>
            <pc:docMk/>
            <pc:sldMk cId="1470484038" sldId="1990"/>
            <ac:spMk id="50" creationId="{4D30467D-7817-4176-8F71-24AAC59FEE06}"/>
          </ac:spMkLst>
        </pc:spChg>
      </pc:sldChg>
      <pc:sldChg chg="addSp delSp modSp mod">
        <pc:chgData name="高 培" userId="d27805c1ef9e9338" providerId="LiveId" clId="{C6A25B3A-A8F4-4370-86F9-1E2B254394E6}" dt="2022-11-17T13:35:30.306" v="2157" actId="164"/>
        <pc:sldMkLst>
          <pc:docMk/>
          <pc:sldMk cId="2503084579" sldId="2026"/>
        </pc:sldMkLst>
        <pc:spChg chg="mod topLvl">
          <ac:chgData name="高 培" userId="d27805c1ef9e9338" providerId="LiveId" clId="{C6A25B3A-A8F4-4370-86F9-1E2B254394E6}" dt="2022-11-17T13:35:30.306" v="2157" actId="164"/>
          <ac:spMkLst>
            <pc:docMk/>
            <pc:sldMk cId="2503084579" sldId="2026"/>
            <ac:spMk id="6" creationId="{4FB12643-5D73-6347-BB94-ECE2C52A4560}"/>
          </ac:spMkLst>
        </pc:spChg>
        <pc:spChg chg="mod topLvl">
          <ac:chgData name="高 培" userId="d27805c1ef9e9338" providerId="LiveId" clId="{C6A25B3A-A8F4-4370-86F9-1E2B254394E6}" dt="2022-11-17T13:35:30.306" v="2157" actId="164"/>
          <ac:spMkLst>
            <pc:docMk/>
            <pc:sldMk cId="2503084579" sldId="2026"/>
            <ac:spMk id="7" creationId="{E62406DA-F8FB-B8E6-7D60-D683361EC66A}"/>
          </ac:spMkLst>
        </pc:spChg>
        <pc:spChg chg="mod topLvl">
          <ac:chgData name="高 培" userId="d27805c1ef9e9338" providerId="LiveId" clId="{C6A25B3A-A8F4-4370-86F9-1E2B254394E6}" dt="2022-11-17T13:35:30.306" v="2157" actId="164"/>
          <ac:spMkLst>
            <pc:docMk/>
            <pc:sldMk cId="2503084579" sldId="2026"/>
            <ac:spMk id="8" creationId="{A1E7AC84-BCB4-B51F-DDBB-4A5B9E8D65B0}"/>
          </ac:spMkLst>
        </pc:spChg>
        <pc:spChg chg="mod topLvl">
          <ac:chgData name="高 培" userId="d27805c1ef9e9338" providerId="LiveId" clId="{C6A25B3A-A8F4-4370-86F9-1E2B254394E6}" dt="2022-11-17T13:35:30.306" v="2157" actId="164"/>
          <ac:spMkLst>
            <pc:docMk/>
            <pc:sldMk cId="2503084579" sldId="2026"/>
            <ac:spMk id="9" creationId="{270971B3-5A0F-3C85-6A08-97A5E9874E4F}"/>
          </ac:spMkLst>
        </pc:spChg>
        <pc:spChg chg="mod topLvl">
          <ac:chgData name="高 培" userId="d27805c1ef9e9338" providerId="LiveId" clId="{C6A25B3A-A8F4-4370-86F9-1E2B254394E6}" dt="2022-11-17T13:35:30.306" v="2157" actId="164"/>
          <ac:spMkLst>
            <pc:docMk/>
            <pc:sldMk cId="2503084579" sldId="2026"/>
            <ac:spMk id="11" creationId="{2B3CE8F4-033E-6894-F9D6-E5AAC64727E7}"/>
          </ac:spMkLst>
        </pc:spChg>
        <pc:spChg chg="del mod topLvl">
          <ac:chgData name="高 培" userId="d27805c1ef9e9338" providerId="LiveId" clId="{C6A25B3A-A8F4-4370-86F9-1E2B254394E6}" dt="2022-11-17T13:34:04.696" v="2138" actId="478"/>
          <ac:spMkLst>
            <pc:docMk/>
            <pc:sldMk cId="2503084579" sldId="2026"/>
            <ac:spMk id="12" creationId="{A4CCB678-21B0-1372-089F-A9921DC8F80D}"/>
          </ac:spMkLst>
        </pc:spChg>
        <pc:spChg chg="mod topLvl">
          <ac:chgData name="高 培" userId="d27805c1ef9e9338" providerId="LiveId" clId="{C6A25B3A-A8F4-4370-86F9-1E2B254394E6}" dt="2022-11-17T13:35:30.306" v="2157" actId="164"/>
          <ac:spMkLst>
            <pc:docMk/>
            <pc:sldMk cId="2503084579" sldId="2026"/>
            <ac:spMk id="13" creationId="{D08D4CF4-AF72-0950-F202-E9F7188897E2}"/>
          </ac:spMkLst>
        </pc:spChg>
        <pc:spChg chg="mod topLvl">
          <ac:chgData name="高 培" userId="d27805c1ef9e9338" providerId="LiveId" clId="{C6A25B3A-A8F4-4370-86F9-1E2B254394E6}" dt="2022-11-17T13:35:30.306" v="2157" actId="164"/>
          <ac:spMkLst>
            <pc:docMk/>
            <pc:sldMk cId="2503084579" sldId="2026"/>
            <ac:spMk id="14" creationId="{F583F20D-F4D8-D806-10CD-E09D84C7B8E7}"/>
          </ac:spMkLst>
        </pc:spChg>
        <pc:spChg chg="del mod topLvl">
          <ac:chgData name="高 培" userId="d27805c1ef9e9338" providerId="LiveId" clId="{C6A25B3A-A8F4-4370-86F9-1E2B254394E6}" dt="2022-11-17T13:32:46.867" v="2074" actId="478"/>
          <ac:spMkLst>
            <pc:docMk/>
            <pc:sldMk cId="2503084579" sldId="2026"/>
            <ac:spMk id="15" creationId="{EB925143-F999-12E7-EAE6-F9CE0044EEBA}"/>
          </ac:spMkLst>
        </pc:spChg>
        <pc:spChg chg="mod topLvl">
          <ac:chgData name="高 培" userId="d27805c1ef9e9338" providerId="LiveId" clId="{C6A25B3A-A8F4-4370-86F9-1E2B254394E6}" dt="2022-11-17T13:35:30.306" v="2157" actId="164"/>
          <ac:spMkLst>
            <pc:docMk/>
            <pc:sldMk cId="2503084579" sldId="2026"/>
            <ac:spMk id="17" creationId="{0523EFB7-992F-51BF-9686-90342D13C1FD}"/>
          </ac:spMkLst>
        </pc:spChg>
        <pc:spChg chg="mod topLvl">
          <ac:chgData name="高 培" userId="d27805c1ef9e9338" providerId="LiveId" clId="{C6A25B3A-A8F4-4370-86F9-1E2B254394E6}" dt="2022-11-17T13:35:30.306" v="2157" actId="164"/>
          <ac:spMkLst>
            <pc:docMk/>
            <pc:sldMk cId="2503084579" sldId="2026"/>
            <ac:spMk id="18" creationId="{3ADCC81C-7507-DBE5-B7E6-7BB0DA324CA3}"/>
          </ac:spMkLst>
        </pc:spChg>
        <pc:spChg chg="mod topLvl">
          <ac:chgData name="高 培" userId="d27805c1ef9e9338" providerId="LiveId" clId="{C6A25B3A-A8F4-4370-86F9-1E2B254394E6}" dt="2022-11-17T13:35:30.306" v="2157" actId="164"/>
          <ac:spMkLst>
            <pc:docMk/>
            <pc:sldMk cId="2503084579" sldId="2026"/>
            <ac:spMk id="19" creationId="{2EC7BE1F-F7E8-1A48-E0FF-D4138D14EA24}"/>
          </ac:spMkLst>
        </pc:spChg>
        <pc:spChg chg="mod topLvl">
          <ac:chgData name="高 培" userId="d27805c1ef9e9338" providerId="LiveId" clId="{C6A25B3A-A8F4-4370-86F9-1E2B254394E6}" dt="2022-11-17T13:35:30.306" v="2157" actId="164"/>
          <ac:spMkLst>
            <pc:docMk/>
            <pc:sldMk cId="2503084579" sldId="2026"/>
            <ac:spMk id="20" creationId="{1D78BC8D-F37B-3747-DFD6-3D16648D0811}"/>
          </ac:spMkLst>
        </pc:spChg>
        <pc:spChg chg="mod topLvl">
          <ac:chgData name="高 培" userId="d27805c1ef9e9338" providerId="LiveId" clId="{C6A25B3A-A8F4-4370-86F9-1E2B254394E6}" dt="2022-11-17T13:35:30.306" v="2157" actId="164"/>
          <ac:spMkLst>
            <pc:docMk/>
            <pc:sldMk cId="2503084579" sldId="2026"/>
            <ac:spMk id="21" creationId="{F15C1BC5-E102-8BE0-5CDE-7D6288CAD059}"/>
          </ac:spMkLst>
        </pc:spChg>
        <pc:spChg chg="mod topLvl">
          <ac:chgData name="高 培" userId="d27805c1ef9e9338" providerId="LiveId" clId="{C6A25B3A-A8F4-4370-86F9-1E2B254394E6}" dt="2022-11-17T13:35:30.306" v="2157" actId="164"/>
          <ac:spMkLst>
            <pc:docMk/>
            <pc:sldMk cId="2503084579" sldId="2026"/>
            <ac:spMk id="22" creationId="{B1FBEDCE-D455-7FB7-3FAE-A0CFBF0F0B07}"/>
          </ac:spMkLst>
        </pc:spChg>
        <pc:spChg chg="mod topLvl">
          <ac:chgData name="高 培" userId="d27805c1ef9e9338" providerId="LiveId" clId="{C6A25B3A-A8F4-4370-86F9-1E2B254394E6}" dt="2022-11-17T13:35:30.306" v="2157" actId="164"/>
          <ac:spMkLst>
            <pc:docMk/>
            <pc:sldMk cId="2503084579" sldId="2026"/>
            <ac:spMk id="23" creationId="{03A4D7EB-AC5D-B3DD-2633-1E6695C64169}"/>
          </ac:spMkLst>
        </pc:spChg>
        <pc:spChg chg="mod topLvl">
          <ac:chgData name="高 培" userId="d27805c1ef9e9338" providerId="LiveId" clId="{C6A25B3A-A8F4-4370-86F9-1E2B254394E6}" dt="2022-11-17T13:35:30.306" v="2157" actId="164"/>
          <ac:spMkLst>
            <pc:docMk/>
            <pc:sldMk cId="2503084579" sldId="2026"/>
            <ac:spMk id="24" creationId="{0122CF88-8495-720C-F2FA-432A8B533D7F}"/>
          </ac:spMkLst>
        </pc:spChg>
        <pc:spChg chg="mod topLvl">
          <ac:chgData name="高 培" userId="d27805c1ef9e9338" providerId="LiveId" clId="{C6A25B3A-A8F4-4370-86F9-1E2B254394E6}" dt="2022-11-17T13:35:30.306" v="2157" actId="164"/>
          <ac:spMkLst>
            <pc:docMk/>
            <pc:sldMk cId="2503084579" sldId="2026"/>
            <ac:spMk id="25" creationId="{B3E66088-40B3-BE33-79AB-EAB598859D64}"/>
          </ac:spMkLst>
        </pc:spChg>
        <pc:spChg chg="mod topLvl">
          <ac:chgData name="高 培" userId="d27805c1ef9e9338" providerId="LiveId" clId="{C6A25B3A-A8F4-4370-86F9-1E2B254394E6}" dt="2022-11-17T13:35:30.306" v="2157" actId="164"/>
          <ac:spMkLst>
            <pc:docMk/>
            <pc:sldMk cId="2503084579" sldId="2026"/>
            <ac:spMk id="26" creationId="{DE2CD1DE-86EF-DF74-BA93-C33209B70D65}"/>
          </ac:spMkLst>
        </pc:spChg>
        <pc:spChg chg="mod topLvl">
          <ac:chgData name="高 培" userId="d27805c1ef9e9338" providerId="LiveId" clId="{C6A25B3A-A8F4-4370-86F9-1E2B254394E6}" dt="2022-11-17T13:35:30.306" v="2157" actId="164"/>
          <ac:spMkLst>
            <pc:docMk/>
            <pc:sldMk cId="2503084579" sldId="2026"/>
            <ac:spMk id="27" creationId="{5C953982-818E-D18D-9CE4-96EF4AF175B8}"/>
          </ac:spMkLst>
        </pc:spChg>
        <pc:spChg chg="mod topLvl">
          <ac:chgData name="高 培" userId="d27805c1ef9e9338" providerId="LiveId" clId="{C6A25B3A-A8F4-4370-86F9-1E2B254394E6}" dt="2022-11-17T13:35:30.306" v="2157" actId="164"/>
          <ac:spMkLst>
            <pc:docMk/>
            <pc:sldMk cId="2503084579" sldId="2026"/>
            <ac:spMk id="28" creationId="{22CAF0A3-D09A-F45C-350A-F3088DFCCDAF}"/>
          </ac:spMkLst>
        </pc:spChg>
        <pc:spChg chg="mod topLvl">
          <ac:chgData name="高 培" userId="d27805c1ef9e9338" providerId="LiveId" clId="{C6A25B3A-A8F4-4370-86F9-1E2B254394E6}" dt="2022-11-17T13:35:30.306" v="2157" actId="164"/>
          <ac:spMkLst>
            <pc:docMk/>
            <pc:sldMk cId="2503084579" sldId="2026"/>
            <ac:spMk id="29" creationId="{CE8AE6BB-B1AB-0FC4-8467-5C55655B9D81}"/>
          </ac:spMkLst>
        </pc:spChg>
        <pc:spChg chg="mod topLvl">
          <ac:chgData name="高 培" userId="d27805c1ef9e9338" providerId="LiveId" clId="{C6A25B3A-A8F4-4370-86F9-1E2B254394E6}" dt="2022-11-17T13:35:30.306" v="2157" actId="164"/>
          <ac:spMkLst>
            <pc:docMk/>
            <pc:sldMk cId="2503084579" sldId="2026"/>
            <ac:spMk id="30" creationId="{1826E5EE-B3CC-5989-688C-59A2A4528049}"/>
          </ac:spMkLst>
        </pc:spChg>
        <pc:spChg chg="mod topLvl">
          <ac:chgData name="高 培" userId="d27805c1ef9e9338" providerId="LiveId" clId="{C6A25B3A-A8F4-4370-86F9-1E2B254394E6}" dt="2022-11-17T13:35:30.306" v="2157" actId="164"/>
          <ac:spMkLst>
            <pc:docMk/>
            <pc:sldMk cId="2503084579" sldId="2026"/>
            <ac:spMk id="31" creationId="{ED636DAC-E9D0-A975-FBBD-6CA9B880BB48}"/>
          </ac:spMkLst>
        </pc:spChg>
        <pc:spChg chg="mod topLvl">
          <ac:chgData name="高 培" userId="d27805c1ef9e9338" providerId="LiveId" clId="{C6A25B3A-A8F4-4370-86F9-1E2B254394E6}" dt="2022-11-17T13:35:30.306" v="2157" actId="164"/>
          <ac:spMkLst>
            <pc:docMk/>
            <pc:sldMk cId="2503084579" sldId="2026"/>
            <ac:spMk id="32" creationId="{1364BB52-88AD-449F-1DBD-7CBB64A60130}"/>
          </ac:spMkLst>
        </pc:spChg>
        <pc:spChg chg="mod topLvl">
          <ac:chgData name="高 培" userId="d27805c1ef9e9338" providerId="LiveId" clId="{C6A25B3A-A8F4-4370-86F9-1E2B254394E6}" dt="2022-11-17T13:35:30.306" v="2157" actId="164"/>
          <ac:spMkLst>
            <pc:docMk/>
            <pc:sldMk cId="2503084579" sldId="2026"/>
            <ac:spMk id="33" creationId="{19294B98-1A0F-25DD-FFCD-EC1841BC4209}"/>
          </ac:spMkLst>
        </pc:spChg>
        <pc:spChg chg="mod topLvl">
          <ac:chgData name="高 培" userId="d27805c1ef9e9338" providerId="LiveId" clId="{C6A25B3A-A8F4-4370-86F9-1E2B254394E6}" dt="2022-11-17T13:35:30.306" v="2157" actId="164"/>
          <ac:spMkLst>
            <pc:docMk/>
            <pc:sldMk cId="2503084579" sldId="2026"/>
            <ac:spMk id="34" creationId="{79AC9EDC-41C4-780C-4551-259BC5ED90B0}"/>
          </ac:spMkLst>
        </pc:spChg>
        <pc:spChg chg="mod topLvl">
          <ac:chgData name="高 培" userId="d27805c1ef9e9338" providerId="LiveId" clId="{C6A25B3A-A8F4-4370-86F9-1E2B254394E6}" dt="2022-11-17T13:35:30.306" v="2157" actId="164"/>
          <ac:spMkLst>
            <pc:docMk/>
            <pc:sldMk cId="2503084579" sldId="2026"/>
            <ac:spMk id="35" creationId="{18392E32-05FB-13E2-2B5D-60A964E3D60D}"/>
          </ac:spMkLst>
        </pc:spChg>
        <pc:spChg chg="mod topLvl">
          <ac:chgData name="高 培" userId="d27805c1ef9e9338" providerId="LiveId" clId="{C6A25B3A-A8F4-4370-86F9-1E2B254394E6}" dt="2022-11-17T13:35:30.306" v="2157" actId="164"/>
          <ac:spMkLst>
            <pc:docMk/>
            <pc:sldMk cId="2503084579" sldId="2026"/>
            <ac:spMk id="36" creationId="{E881F7C9-0566-C690-E9BC-D76519E850AF}"/>
          </ac:spMkLst>
        </pc:spChg>
        <pc:grpChg chg="del mod">
          <ac:chgData name="高 培" userId="d27805c1ef9e9338" providerId="LiveId" clId="{C6A25B3A-A8F4-4370-86F9-1E2B254394E6}" dt="2022-11-17T13:31:48.291" v="2041" actId="165"/>
          <ac:grpSpMkLst>
            <pc:docMk/>
            <pc:sldMk cId="2503084579" sldId="2026"/>
            <ac:grpSpMk id="5" creationId="{975C41FA-BBEA-4486-E690-2F6C056AAF47}"/>
          </ac:grpSpMkLst>
        </pc:grpChg>
        <pc:grpChg chg="add mod">
          <ac:chgData name="高 培" userId="d27805c1ef9e9338" providerId="LiveId" clId="{C6A25B3A-A8F4-4370-86F9-1E2B254394E6}" dt="2022-11-17T13:35:30.306" v="2157" actId="164"/>
          <ac:grpSpMkLst>
            <pc:docMk/>
            <pc:sldMk cId="2503084579" sldId="2026"/>
            <ac:grpSpMk id="48" creationId="{26BA7A6B-C7A2-4094-34A8-8009C2296E16}"/>
          </ac:grpSpMkLst>
        </pc:grpChg>
        <pc:graphicFrameChg chg="add del mod modGraphic">
          <ac:chgData name="高 培" userId="d27805c1ef9e9338" providerId="LiveId" clId="{C6A25B3A-A8F4-4370-86F9-1E2B254394E6}" dt="2022-11-17T13:30:21.273" v="2033" actId="478"/>
          <ac:graphicFrameMkLst>
            <pc:docMk/>
            <pc:sldMk cId="2503084579" sldId="2026"/>
            <ac:graphicFrameMk id="3" creationId="{3361683A-684E-06F6-B9CE-CA14267E3304}"/>
          </ac:graphicFrameMkLst>
        </pc:graphicFrameChg>
        <pc:graphicFrameChg chg="add del mod modGraphic">
          <ac:chgData name="高 培" userId="d27805c1ef9e9338" providerId="LiveId" clId="{C6A25B3A-A8F4-4370-86F9-1E2B254394E6}" dt="2022-11-17T13:31:40.693" v="2040" actId="18245"/>
          <ac:graphicFrameMkLst>
            <pc:docMk/>
            <pc:sldMk cId="2503084579" sldId="2026"/>
            <ac:graphicFrameMk id="4" creationId="{272CBBC6-6B06-43D3-61F3-9A95D667AAFF}"/>
          </ac:graphicFrameMkLst>
        </pc:graphicFrameChg>
        <pc:picChg chg="del mod">
          <ac:chgData name="高 培" userId="d27805c1ef9e9338" providerId="LiveId" clId="{C6A25B3A-A8F4-4370-86F9-1E2B254394E6}" dt="2022-11-17T13:29:46.288" v="2028" actId="478"/>
          <ac:picMkLst>
            <pc:docMk/>
            <pc:sldMk cId="2503084579" sldId="2026"/>
            <ac:picMk id="2" creationId="{F180815C-0226-098F-ABB9-5DE9F715BA06}"/>
          </ac:picMkLst>
        </pc:picChg>
        <pc:cxnChg chg="add del mod">
          <ac:chgData name="高 培" userId="d27805c1ef9e9338" providerId="LiveId" clId="{C6A25B3A-A8F4-4370-86F9-1E2B254394E6}" dt="2022-11-17T13:35:30.306" v="2157" actId="164"/>
          <ac:cxnSpMkLst>
            <pc:docMk/>
            <pc:sldMk cId="2503084579" sldId="2026"/>
            <ac:cxnSpMk id="38" creationId="{013B2E4C-0921-A370-B72F-FC5ED2C998F7}"/>
          </ac:cxnSpMkLst>
        </pc:cxnChg>
        <pc:cxnChg chg="add mod">
          <ac:chgData name="高 培" userId="d27805c1ef9e9338" providerId="LiveId" clId="{C6A25B3A-A8F4-4370-86F9-1E2B254394E6}" dt="2022-11-17T13:35:30.306" v="2157" actId="164"/>
          <ac:cxnSpMkLst>
            <pc:docMk/>
            <pc:sldMk cId="2503084579" sldId="2026"/>
            <ac:cxnSpMk id="41" creationId="{287546ED-0401-795C-99C5-F82AB8AA0EFB}"/>
          </ac:cxnSpMkLst>
        </pc:cxnChg>
        <pc:cxnChg chg="add mod">
          <ac:chgData name="高 培" userId="d27805c1ef9e9338" providerId="LiveId" clId="{C6A25B3A-A8F4-4370-86F9-1E2B254394E6}" dt="2022-11-17T13:35:30.306" v="2157" actId="164"/>
          <ac:cxnSpMkLst>
            <pc:docMk/>
            <pc:sldMk cId="2503084579" sldId="2026"/>
            <ac:cxnSpMk id="47" creationId="{B053C011-9A3D-9532-CF35-2BF72F98E32C}"/>
          </ac:cxnSpMkLst>
        </pc:cxnChg>
      </pc:sldChg>
      <pc:sldChg chg="addSp delSp modSp mod modNotesTx">
        <pc:chgData name="高 培" userId="d27805c1ef9e9338" providerId="LiveId" clId="{C6A25B3A-A8F4-4370-86F9-1E2B254394E6}" dt="2022-11-17T14:45:59.462" v="3648" actId="14100"/>
        <pc:sldMkLst>
          <pc:docMk/>
          <pc:sldMk cId="3374013348" sldId="2027"/>
        </pc:sldMkLst>
        <pc:spChg chg="add del mod">
          <ac:chgData name="高 培" userId="d27805c1ef9e9338" providerId="LiveId" clId="{C6A25B3A-A8F4-4370-86F9-1E2B254394E6}" dt="2022-11-17T14:03:55.095" v="3277" actId="478"/>
          <ac:spMkLst>
            <pc:docMk/>
            <pc:sldMk cId="3374013348" sldId="2027"/>
            <ac:spMk id="2" creationId="{CA4202A1-CD3A-E30E-3308-5B983FB034D6}"/>
          </ac:spMkLst>
        </pc:spChg>
        <pc:spChg chg="mod">
          <ac:chgData name="高 培" userId="d27805c1ef9e9338" providerId="LiveId" clId="{C6A25B3A-A8F4-4370-86F9-1E2B254394E6}" dt="2022-11-17T14:03:21.432" v="3269" actId="14100"/>
          <ac:spMkLst>
            <pc:docMk/>
            <pc:sldMk cId="3374013348" sldId="2027"/>
            <ac:spMk id="3" creationId="{32E04EB4-EA4C-C471-55B5-03CE66861642}"/>
          </ac:spMkLst>
        </pc:spChg>
        <pc:spChg chg="mod">
          <ac:chgData name="高 培" userId="d27805c1ef9e9338" providerId="LiveId" clId="{C6A25B3A-A8F4-4370-86F9-1E2B254394E6}" dt="2022-11-17T14:06:39.632" v="3283"/>
          <ac:spMkLst>
            <pc:docMk/>
            <pc:sldMk cId="3374013348" sldId="2027"/>
            <ac:spMk id="7" creationId="{0808A95C-25DF-7E4D-B778-2917295A29B0}"/>
          </ac:spMkLst>
        </pc:spChg>
        <pc:spChg chg="mod">
          <ac:chgData name="高 培" userId="d27805c1ef9e9338" providerId="LiveId" clId="{C6A25B3A-A8F4-4370-86F9-1E2B254394E6}" dt="2022-11-17T14:06:39.632" v="3283"/>
          <ac:spMkLst>
            <pc:docMk/>
            <pc:sldMk cId="3374013348" sldId="2027"/>
            <ac:spMk id="8" creationId="{0A153EDE-02B6-AFCC-79A2-67DA6BD916EB}"/>
          </ac:spMkLst>
        </pc:spChg>
        <pc:spChg chg="mod">
          <ac:chgData name="高 培" userId="d27805c1ef9e9338" providerId="LiveId" clId="{C6A25B3A-A8F4-4370-86F9-1E2B254394E6}" dt="2022-11-17T14:06:39.632" v="3283"/>
          <ac:spMkLst>
            <pc:docMk/>
            <pc:sldMk cId="3374013348" sldId="2027"/>
            <ac:spMk id="11" creationId="{BC8A831E-A083-C609-52CD-1A12A78013D3}"/>
          </ac:spMkLst>
        </pc:spChg>
        <pc:spChg chg="mod">
          <ac:chgData name="高 培" userId="d27805c1ef9e9338" providerId="LiveId" clId="{C6A25B3A-A8F4-4370-86F9-1E2B254394E6}" dt="2022-11-17T14:06:39.632" v="3283"/>
          <ac:spMkLst>
            <pc:docMk/>
            <pc:sldMk cId="3374013348" sldId="2027"/>
            <ac:spMk id="12" creationId="{DF273FB3-3811-D3D8-4E35-1A0FB4889455}"/>
          </ac:spMkLst>
        </pc:spChg>
        <pc:spChg chg="mod">
          <ac:chgData name="高 培" userId="d27805c1ef9e9338" providerId="LiveId" clId="{C6A25B3A-A8F4-4370-86F9-1E2B254394E6}" dt="2022-11-17T14:06:39.632" v="3283"/>
          <ac:spMkLst>
            <pc:docMk/>
            <pc:sldMk cId="3374013348" sldId="2027"/>
            <ac:spMk id="13" creationId="{4C686470-C891-E4DD-2F4F-7E56D7B85136}"/>
          </ac:spMkLst>
        </pc:spChg>
        <pc:spChg chg="mod">
          <ac:chgData name="高 培" userId="d27805c1ef9e9338" providerId="LiveId" clId="{C6A25B3A-A8F4-4370-86F9-1E2B254394E6}" dt="2022-11-17T14:06:39.632" v="3283"/>
          <ac:spMkLst>
            <pc:docMk/>
            <pc:sldMk cId="3374013348" sldId="2027"/>
            <ac:spMk id="14" creationId="{9941314E-1BD5-B691-F0DF-A62D475A7CAE}"/>
          </ac:spMkLst>
        </pc:spChg>
        <pc:spChg chg="mod">
          <ac:chgData name="高 培" userId="d27805c1ef9e9338" providerId="LiveId" clId="{C6A25B3A-A8F4-4370-86F9-1E2B254394E6}" dt="2022-11-17T14:06:39.632" v="3283"/>
          <ac:spMkLst>
            <pc:docMk/>
            <pc:sldMk cId="3374013348" sldId="2027"/>
            <ac:spMk id="15" creationId="{EEBD5C0F-E524-D65F-1782-60F6E46B3F51}"/>
          </ac:spMkLst>
        </pc:spChg>
        <pc:spChg chg="mod">
          <ac:chgData name="高 培" userId="d27805c1ef9e9338" providerId="LiveId" clId="{C6A25B3A-A8F4-4370-86F9-1E2B254394E6}" dt="2022-11-16T12:00:33.870" v="76"/>
          <ac:spMkLst>
            <pc:docMk/>
            <pc:sldMk cId="3374013348" sldId="2027"/>
            <ac:spMk id="16" creationId="{00000000-0000-0000-0000-000000000000}"/>
          </ac:spMkLst>
        </pc:spChg>
        <pc:spChg chg="mod">
          <ac:chgData name="高 培" userId="d27805c1ef9e9338" providerId="LiveId" clId="{C6A25B3A-A8F4-4370-86F9-1E2B254394E6}" dt="2022-11-17T14:06:39.632" v="3283"/>
          <ac:spMkLst>
            <pc:docMk/>
            <pc:sldMk cId="3374013348" sldId="2027"/>
            <ac:spMk id="17" creationId="{1F12EB16-567F-9E42-1CA6-7A4EE04A9AB3}"/>
          </ac:spMkLst>
        </pc:spChg>
        <pc:spChg chg="mod">
          <ac:chgData name="高 培" userId="d27805c1ef9e9338" providerId="LiveId" clId="{C6A25B3A-A8F4-4370-86F9-1E2B254394E6}" dt="2022-11-17T14:06:39.632" v="3283"/>
          <ac:spMkLst>
            <pc:docMk/>
            <pc:sldMk cId="3374013348" sldId="2027"/>
            <ac:spMk id="18" creationId="{C1EE1032-C4D3-96E0-96E1-69EFD9BAA162}"/>
          </ac:spMkLst>
        </pc:spChg>
        <pc:spChg chg="mod">
          <ac:chgData name="高 培" userId="d27805c1ef9e9338" providerId="LiveId" clId="{C6A25B3A-A8F4-4370-86F9-1E2B254394E6}" dt="2022-11-17T14:06:39.632" v="3283"/>
          <ac:spMkLst>
            <pc:docMk/>
            <pc:sldMk cId="3374013348" sldId="2027"/>
            <ac:spMk id="19" creationId="{0E10DE84-DCB4-A404-5BEF-EB3DF49173A1}"/>
          </ac:spMkLst>
        </pc:spChg>
        <pc:spChg chg="mod">
          <ac:chgData name="高 培" userId="d27805c1ef9e9338" providerId="LiveId" clId="{C6A25B3A-A8F4-4370-86F9-1E2B254394E6}" dt="2022-11-17T14:06:39.632" v="3283"/>
          <ac:spMkLst>
            <pc:docMk/>
            <pc:sldMk cId="3374013348" sldId="2027"/>
            <ac:spMk id="20" creationId="{9BE23AED-657F-EC75-BBA7-1F7702C05220}"/>
          </ac:spMkLst>
        </pc:spChg>
        <pc:spChg chg="mod">
          <ac:chgData name="高 培" userId="d27805c1ef9e9338" providerId="LiveId" clId="{C6A25B3A-A8F4-4370-86F9-1E2B254394E6}" dt="2022-11-17T14:06:39.632" v="3283"/>
          <ac:spMkLst>
            <pc:docMk/>
            <pc:sldMk cId="3374013348" sldId="2027"/>
            <ac:spMk id="21" creationId="{76D284E5-8D5C-EA17-F879-744EF5926109}"/>
          </ac:spMkLst>
        </pc:spChg>
        <pc:spChg chg="mod">
          <ac:chgData name="高 培" userId="d27805c1ef9e9338" providerId="LiveId" clId="{C6A25B3A-A8F4-4370-86F9-1E2B254394E6}" dt="2022-11-17T14:06:39.632" v="3283"/>
          <ac:spMkLst>
            <pc:docMk/>
            <pc:sldMk cId="3374013348" sldId="2027"/>
            <ac:spMk id="22" creationId="{24937D4F-C418-A2A3-004C-FDB4DA78BF2E}"/>
          </ac:spMkLst>
        </pc:spChg>
        <pc:spChg chg="mod">
          <ac:chgData name="高 培" userId="d27805c1ef9e9338" providerId="LiveId" clId="{C6A25B3A-A8F4-4370-86F9-1E2B254394E6}" dt="2022-11-17T14:06:39.632" v="3283"/>
          <ac:spMkLst>
            <pc:docMk/>
            <pc:sldMk cId="3374013348" sldId="2027"/>
            <ac:spMk id="23" creationId="{52E8CFB6-5C63-F386-BC1E-528DA60CFC65}"/>
          </ac:spMkLst>
        </pc:spChg>
        <pc:spChg chg="mod">
          <ac:chgData name="高 培" userId="d27805c1ef9e9338" providerId="LiveId" clId="{C6A25B3A-A8F4-4370-86F9-1E2B254394E6}" dt="2022-11-17T14:06:39.632" v="3283"/>
          <ac:spMkLst>
            <pc:docMk/>
            <pc:sldMk cId="3374013348" sldId="2027"/>
            <ac:spMk id="24" creationId="{8F899A61-FDEC-48CB-2351-85FF2355028F}"/>
          </ac:spMkLst>
        </pc:spChg>
        <pc:spChg chg="mod">
          <ac:chgData name="高 培" userId="d27805c1ef9e9338" providerId="LiveId" clId="{C6A25B3A-A8F4-4370-86F9-1E2B254394E6}" dt="2022-11-17T14:06:39.632" v="3283"/>
          <ac:spMkLst>
            <pc:docMk/>
            <pc:sldMk cId="3374013348" sldId="2027"/>
            <ac:spMk id="25" creationId="{600388D1-16A2-0829-A99E-8572CC4DC9FA}"/>
          </ac:spMkLst>
        </pc:spChg>
        <pc:spChg chg="mod">
          <ac:chgData name="高 培" userId="d27805c1ef9e9338" providerId="LiveId" clId="{C6A25B3A-A8F4-4370-86F9-1E2B254394E6}" dt="2022-11-17T14:06:39.632" v="3283"/>
          <ac:spMkLst>
            <pc:docMk/>
            <pc:sldMk cId="3374013348" sldId="2027"/>
            <ac:spMk id="26" creationId="{250BB8D2-1787-E7B8-15DD-E3FFC682A08C}"/>
          </ac:spMkLst>
        </pc:spChg>
        <pc:spChg chg="mod">
          <ac:chgData name="高 培" userId="d27805c1ef9e9338" providerId="LiveId" clId="{C6A25B3A-A8F4-4370-86F9-1E2B254394E6}" dt="2022-11-17T14:06:39.632" v="3283"/>
          <ac:spMkLst>
            <pc:docMk/>
            <pc:sldMk cId="3374013348" sldId="2027"/>
            <ac:spMk id="27" creationId="{CD9ED99F-D3EE-C12A-422A-A79451D0E438}"/>
          </ac:spMkLst>
        </pc:spChg>
        <pc:spChg chg="mod">
          <ac:chgData name="高 培" userId="d27805c1ef9e9338" providerId="LiveId" clId="{C6A25B3A-A8F4-4370-86F9-1E2B254394E6}" dt="2022-11-17T14:06:39.632" v="3283"/>
          <ac:spMkLst>
            <pc:docMk/>
            <pc:sldMk cId="3374013348" sldId="2027"/>
            <ac:spMk id="28" creationId="{5672C55A-9A37-1180-25C4-2B5445598770}"/>
          </ac:spMkLst>
        </pc:spChg>
        <pc:spChg chg="mod">
          <ac:chgData name="高 培" userId="d27805c1ef9e9338" providerId="LiveId" clId="{C6A25B3A-A8F4-4370-86F9-1E2B254394E6}" dt="2022-11-17T14:06:39.632" v="3283"/>
          <ac:spMkLst>
            <pc:docMk/>
            <pc:sldMk cId="3374013348" sldId="2027"/>
            <ac:spMk id="29" creationId="{A3EBF755-FCA0-D2DA-16C5-537E4D6B9655}"/>
          </ac:spMkLst>
        </pc:spChg>
        <pc:spChg chg="mod">
          <ac:chgData name="高 培" userId="d27805c1ef9e9338" providerId="LiveId" clId="{C6A25B3A-A8F4-4370-86F9-1E2B254394E6}" dt="2022-11-17T14:06:39.632" v="3283"/>
          <ac:spMkLst>
            <pc:docMk/>
            <pc:sldMk cId="3374013348" sldId="2027"/>
            <ac:spMk id="30" creationId="{ACB0E36D-38A1-B10C-B209-4C21717BAA1C}"/>
          </ac:spMkLst>
        </pc:spChg>
        <pc:spChg chg="mod">
          <ac:chgData name="高 培" userId="d27805c1ef9e9338" providerId="LiveId" clId="{C6A25B3A-A8F4-4370-86F9-1E2B254394E6}" dt="2022-11-17T14:06:39.632" v="3283"/>
          <ac:spMkLst>
            <pc:docMk/>
            <pc:sldMk cId="3374013348" sldId="2027"/>
            <ac:spMk id="31" creationId="{DCE8F935-0911-58F5-4EDB-E453EE4345CF}"/>
          </ac:spMkLst>
        </pc:spChg>
        <pc:spChg chg="mod">
          <ac:chgData name="高 培" userId="d27805c1ef9e9338" providerId="LiveId" clId="{C6A25B3A-A8F4-4370-86F9-1E2B254394E6}" dt="2022-11-17T14:06:39.632" v="3283"/>
          <ac:spMkLst>
            <pc:docMk/>
            <pc:sldMk cId="3374013348" sldId="2027"/>
            <ac:spMk id="32" creationId="{22819229-CB73-7AAF-897B-6C4B89838FCE}"/>
          </ac:spMkLst>
        </pc:spChg>
        <pc:spChg chg="mod">
          <ac:chgData name="高 培" userId="d27805c1ef9e9338" providerId="LiveId" clId="{C6A25B3A-A8F4-4370-86F9-1E2B254394E6}" dt="2022-11-17T14:06:39.632" v="3283"/>
          <ac:spMkLst>
            <pc:docMk/>
            <pc:sldMk cId="3374013348" sldId="2027"/>
            <ac:spMk id="33" creationId="{0B5E9FF5-924D-86ED-AC3C-3FED8F0533D5}"/>
          </ac:spMkLst>
        </pc:spChg>
        <pc:spChg chg="mod">
          <ac:chgData name="高 培" userId="d27805c1ef9e9338" providerId="LiveId" clId="{C6A25B3A-A8F4-4370-86F9-1E2B254394E6}" dt="2022-11-17T14:06:39.632" v="3283"/>
          <ac:spMkLst>
            <pc:docMk/>
            <pc:sldMk cId="3374013348" sldId="2027"/>
            <ac:spMk id="34" creationId="{04773726-04AF-4C50-FB91-BA309B7291AA}"/>
          </ac:spMkLst>
        </pc:spChg>
        <pc:spChg chg="mod">
          <ac:chgData name="高 培" userId="d27805c1ef9e9338" providerId="LiveId" clId="{C6A25B3A-A8F4-4370-86F9-1E2B254394E6}" dt="2022-11-17T14:06:39.632" v="3283"/>
          <ac:spMkLst>
            <pc:docMk/>
            <pc:sldMk cId="3374013348" sldId="2027"/>
            <ac:spMk id="35" creationId="{E2E3F9AC-CC71-ECBE-46F4-833C8E40DB9E}"/>
          </ac:spMkLst>
        </pc:spChg>
        <pc:spChg chg="mod">
          <ac:chgData name="高 培" userId="d27805c1ef9e9338" providerId="LiveId" clId="{C6A25B3A-A8F4-4370-86F9-1E2B254394E6}" dt="2022-11-17T14:06:39.632" v="3283"/>
          <ac:spMkLst>
            <pc:docMk/>
            <pc:sldMk cId="3374013348" sldId="2027"/>
            <ac:spMk id="36" creationId="{DB30702A-0A0C-23E7-6173-1FFB1CF46471}"/>
          </ac:spMkLst>
        </pc:spChg>
        <pc:spChg chg="mod">
          <ac:chgData name="高 培" userId="d27805c1ef9e9338" providerId="LiveId" clId="{C6A25B3A-A8F4-4370-86F9-1E2B254394E6}" dt="2022-11-17T14:06:39.632" v="3283"/>
          <ac:spMkLst>
            <pc:docMk/>
            <pc:sldMk cId="3374013348" sldId="2027"/>
            <ac:spMk id="37" creationId="{D6C652DC-6A49-BC58-A0EE-75516FEB2C16}"/>
          </ac:spMkLst>
        </pc:spChg>
        <pc:spChg chg="mod">
          <ac:chgData name="高 培" userId="d27805c1ef9e9338" providerId="LiveId" clId="{C6A25B3A-A8F4-4370-86F9-1E2B254394E6}" dt="2022-11-17T14:06:39.632" v="3283"/>
          <ac:spMkLst>
            <pc:docMk/>
            <pc:sldMk cId="3374013348" sldId="2027"/>
            <ac:spMk id="38" creationId="{0E0FA42A-D2B6-5129-FAE9-3D1D0854E4B2}"/>
          </ac:spMkLst>
        </pc:spChg>
        <pc:spChg chg="mod">
          <ac:chgData name="高 培" userId="d27805c1ef9e9338" providerId="LiveId" clId="{C6A25B3A-A8F4-4370-86F9-1E2B254394E6}" dt="2022-11-17T14:06:39.632" v="3283"/>
          <ac:spMkLst>
            <pc:docMk/>
            <pc:sldMk cId="3374013348" sldId="2027"/>
            <ac:spMk id="39" creationId="{DBE5F652-A022-B41E-644B-3980CB9AD993}"/>
          </ac:spMkLst>
        </pc:spChg>
        <pc:spChg chg="mod">
          <ac:chgData name="高 培" userId="d27805c1ef9e9338" providerId="LiveId" clId="{C6A25B3A-A8F4-4370-86F9-1E2B254394E6}" dt="2022-11-17T14:06:39.632" v="3283"/>
          <ac:spMkLst>
            <pc:docMk/>
            <pc:sldMk cId="3374013348" sldId="2027"/>
            <ac:spMk id="40" creationId="{0FAE969C-07C7-1A00-39DF-31DD482E65C9}"/>
          </ac:spMkLst>
        </pc:spChg>
        <pc:spChg chg="mod">
          <ac:chgData name="高 培" userId="d27805c1ef9e9338" providerId="LiveId" clId="{C6A25B3A-A8F4-4370-86F9-1E2B254394E6}" dt="2022-11-17T14:06:39.632" v="3283"/>
          <ac:spMkLst>
            <pc:docMk/>
            <pc:sldMk cId="3374013348" sldId="2027"/>
            <ac:spMk id="41" creationId="{51027830-3E9D-4152-957A-86E953CE9B2D}"/>
          </ac:spMkLst>
        </pc:spChg>
        <pc:spChg chg="mod">
          <ac:chgData name="高 培" userId="d27805c1ef9e9338" providerId="LiveId" clId="{C6A25B3A-A8F4-4370-86F9-1E2B254394E6}" dt="2022-11-17T14:06:39.632" v="3283"/>
          <ac:spMkLst>
            <pc:docMk/>
            <pc:sldMk cId="3374013348" sldId="2027"/>
            <ac:spMk id="42" creationId="{DA183D9B-285B-B60C-06AE-E431621F8A41}"/>
          </ac:spMkLst>
        </pc:spChg>
        <pc:spChg chg="mod">
          <ac:chgData name="高 培" userId="d27805c1ef9e9338" providerId="LiveId" clId="{C6A25B3A-A8F4-4370-86F9-1E2B254394E6}" dt="2022-11-17T14:06:39.632" v="3283"/>
          <ac:spMkLst>
            <pc:docMk/>
            <pc:sldMk cId="3374013348" sldId="2027"/>
            <ac:spMk id="43" creationId="{721C0443-A155-000F-8C30-1CA55783AC77}"/>
          </ac:spMkLst>
        </pc:spChg>
        <pc:spChg chg="mod">
          <ac:chgData name="高 培" userId="d27805c1ef9e9338" providerId="LiveId" clId="{C6A25B3A-A8F4-4370-86F9-1E2B254394E6}" dt="2022-11-17T14:06:39.632" v="3283"/>
          <ac:spMkLst>
            <pc:docMk/>
            <pc:sldMk cId="3374013348" sldId="2027"/>
            <ac:spMk id="44" creationId="{664B8132-027A-EED9-E7A7-37805904A09C}"/>
          </ac:spMkLst>
        </pc:spChg>
        <pc:spChg chg="mod">
          <ac:chgData name="高 培" userId="d27805c1ef9e9338" providerId="LiveId" clId="{C6A25B3A-A8F4-4370-86F9-1E2B254394E6}" dt="2022-11-17T14:06:39.632" v="3283"/>
          <ac:spMkLst>
            <pc:docMk/>
            <pc:sldMk cId="3374013348" sldId="2027"/>
            <ac:spMk id="45" creationId="{77543552-65B3-0670-6F14-44A042660A69}"/>
          </ac:spMkLst>
        </pc:spChg>
        <pc:spChg chg="mod">
          <ac:chgData name="高 培" userId="d27805c1ef9e9338" providerId="LiveId" clId="{C6A25B3A-A8F4-4370-86F9-1E2B254394E6}" dt="2022-11-17T14:06:39.632" v="3283"/>
          <ac:spMkLst>
            <pc:docMk/>
            <pc:sldMk cId="3374013348" sldId="2027"/>
            <ac:spMk id="46" creationId="{1035FCA0-CA05-1867-099B-53AA1B3005F1}"/>
          </ac:spMkLst>
        </pc:spChg>
        <pc:spChg chg="mod">
          <ac:chgData name="高 培" userId="d27805c1ef9e9338" providerId="LiveId" clId="{C6A25B3A-A8F4-4370-86F9-1E2B254394E6}" dt="2022-11-17T14:06:39.632" v="3283"/>
          <ac:spMkLst>
            <pc:docMk/>
            <pc:sldMk cId="3374013348" sldId="2027"/>
            <ac:spMk id="47" creationId="{C1D52E73-F033-75DC-88F0-A4C34BEA941E}"/>
          </ac:spMkLst>
        </pc:spChg>
        <pc:spChg chg="mod">
          <ac:chgData name="高 培" userId="d27805c1ef9e9338" providerId="LiveId" clId="{C6A25B3A-A8F4-4370-86F9-1E2B254394E6}" dt="2022-11-17T14:06:39.632" v="3283"/>
          <ac:spMkLst>
            <pc:docMk/>
            <pc:sldMk cId="3374013348" sldId="2027"/>
            <ac:spMk id="48" creationId="{27E3E77C-8297-2F66-90E3-328777E7963B}"/>
          </ac:spMkLst>
        </pc:spChg>
        <pc:spChg chg="mod">
          <ac:chgData name="高 培" userId="d27805c1ef9e9338" providerId="LiveId" clId="{C6A25B3A-A8F4-4370-86F9-1E2B254394E6}" dt="2022-11-17T14:06:39.632" v="3283"/>
          <ac:spMkLst>
            <pc:docMk/>
            <pc:sldMk cId="3374013348" sldId="2027"/>
            <ac:spMk id="49" creationId="{7AA3274B-FBCD-A5D1-C5BB-F625F7F09084}"/>
          </ac:spMkLst>
        </pc:spChg>
        <pc:spChg chg="mod">
          <ac:chgData name="高 培" userId="d27805c1ef9e9338" providerId="LiveId" clId="{C6A25B3A-A8F4-4370-86F9-1E2B254394E6}" dt="2022-11-17T14:06:39.632" v="3283"/>
          <ac:spMkLst>
            <pc:docMk/>
            <pc:sldMk cId="3374013348" sldId="2027"/>
            <ac:spMk id="50" creationId="{5170438B-3FAB-9FB2-BB48-46F55B42C422}"/>
          </ac:spMkLst>
        </pc:spChg>
        <pc:spChg chg="mod">
          <ac:chgData name="高 培" userId="d27805c1ef9e9338" providerId="LiveId" clId="{C6A25B3A-A8F4-4370-86F9-1E2B254394E6}" dt="2022-11-17T14:06:39.632" v="3283"/>
          <ac:spMkLst>
            <pc:docMk/>
            <pc:sldMk cId="3374013348" sldId="2027"/>
            <ac:spMk id="51" creationId="{3ECAF8C5-81B7-E89A-6A99-10486CBDD5FA}"/>
          </ac:spMkLst>
        </pc:spChg>
        <pc:spChg chg="mod">
          <ac:chgData name="高 培" userId="d27805c1ef9e9338" providerId="LiveId" clId="{C6A25B3A-A8F4-4370-86F9-1E2B254394E6}" dt="2022-11-17T14:06:39.632" v="3283"/>
          <ac:spMkLst>
            <pc:docMk/>
            <pc:sldMk cId="3374013348" sldId="2027"/>
            <ac:spMk id="52" creationId="{BFB286B4-1B35-247B-5819-473EE7844859}"/>
          </ac:spMkLst>
        </pc:spChg>
        <pc:spChg chg="mod">
          <ac:chgData name="高 培" userId="d27805c1ef9e9338" providerId="LiveId" clId="{C6A25B3A-A8F4-4370-86F9-1E2B254394E6}" dt="2022-11-17T14:06:39.632" v="3283"/>
          <ac:spMkLst>
            <pc:docMk/>
            <pc:sldMk cId="3374013348" sldId="2027"/>
            <ac:spMk id="53" creationId="{181D6572-2F86-28D5-2896-F41E4D4328A7}"/>
          </ac:spMkLst>
        </pc:spChg>
        <pc:spChg chg="mod">
          <ac:chgData name="高 培" userId="d27805c1ef9e9338" providerId="LiveId" clId="{C6A25B3A-A8F4-4370-86F9-1E2B254394E6}" dt="2022-11-17T14:06:39.632" v="3283"/>
          <ac:spMkLst>
            <pc:docMk/>
            <pc:sldMk cId="3374013348" sldId="2027"/>
            <ac:spMk id="54" creationId="{36C9A4B5-E214-20A7-1DED-1E210121A704}"/>
          </ac:spMkLst>
        </pc:spChg>
        <pc:spChg chg="mod">
          <ac:chgData name="高 培" userId="d27805c1ef9e9338" providerId="LiveId" clId="{C6A25B3A-A8F4-4370-86F9-1E2B254394E6}" dt="2022-11-17T14:06:39.632" v="3283"/>
          <ac:spMkLst>
            <pc:docMk/>
            <pc:sldMk cId="3374013348" sldId="2027"/>
            <ac:spMk id="55" creationId="{89F0B8BD-F292-9B14-E0EB-8B3E5EB83FDA}"/>
          </ac:spMkLst>
        </pc:spChg>
        <pc:spChg chg="mod">
          <ac:chgData name="高 培" userId="d27805c1ef9e9338" providerId="LiveId" clId="{C6A25B3A-A8F4-4370-86F9-1E2B254394E6}" dt="2022-11-17T14:06:39.632" v="3283"/>
          <ac:spMkLst>
            <pc:docMk/>
            <pc:sldMk cId="3374013348" sldId="2027"/>
            <ac:spMk id="56" creationId="{86B65655-848F-3D45-D985-799752A215E7}"/>
          </ac:spMkLst>
        </pc:spChg>
        <pc:spChg chg="mod">
          <ac:chgData name="高 培" userId="d27805c1ef9e9338" providerId="LiveId" clId="{C6A25B3A-A8F4-4370-86F9-1E2B254394E6}" dt="2022-11-17T14:06:39.632" v="3283"/>
          <ac:spMkLst>
            <pc:docMk/>
            <pc:sldMk cId="3374013348" sldId="2027"/>
            <ac:spMk id="57" creationId="{8699F40C-400F-71D5-4203-8B01C6378858}"/>
          </ac:spMkLst>
        </pc:spChg>
        <pc:spChg chg="mod">
          <ac:chgData name="高 培" userId="d27805c1ef9e9338" providerId="LiveId" clId="{C6A25B3A-A8F4-4370-86F9-1E2B254394E6}" dt="2022-11-17T14:06:39.632" v="3283"/>
          <ac:spMkLst>
            <pc:docMk/>
            <pc:sldMk cId="3374013348" sldId="2027"/>
            <ac:spMk id="58" creationId="{E7FB1C1A-62BF-2539-2775-48E0E9AEC478}"/>
          </ac:spMkLst>
        </pc:spChg>
        <pc:spChg chg="mod">
          <ac:chgData name="高 培" userId="d27805c1ef9e9338" providerId="LiveId" clId="{C6A25B3A-A8F4-4370-86F9-1E2B254394E6}" dt="2022-11-17T14:06:39.632" v="3283"/>
          <ac:spMkLst>
            <pc:docMk/>
            <pc:sldMk cId="3374013348" sldId="2027"/>
            <ac:spMk id="59" creationId="{6E9EDFD1-D4B5-4516-53CC-DECA1AB8D3CB}"/>
          </ac:spMkLst>
        </pc:spChg>
        <pc:spChg chg="mod">
          <ac:chgData name="高 培" userId="d27805c1ef9e9338" providerId="LiveId" clId="{C6A25B3A-A8F4-4370-86F9-1E2B254394E6}" dt="2022-11-17T14:06:39.632" v="3283"/>
          <ac:spMkLst>
            <pc:docMk/>
            <pc:sldMk cId="3374013348" sldId="2027"/>
            <ac:spMk id="60" creationId="{93CF6858-9838-AA21-B7F7-7331D044D83E}"/>
          </ac:spMkLst>
        </pc:spChg>
        <pc:spChg chg="mod">
          <ac:chgData name="高 培" userId="d27805c1ef9e9338" providerId="LiveId" clId="{C6A25B3A-A8F4-4370-86F9-1E2B254394E6}" dt="2022-11-17T14:06:39.632" v="3283"/>
          <ac:spMkLst>
            <pc:docMk/>
            <pc:sldMk cId="3374013348" sldId="2027"/>
            <ac:spMk id="61" creationId="{BD7D20FB-8109-F793-A11C-B1D2428D1B75}"/>
          </ac:spMkLst>
        </pc:spChg>
        <pc:spChg chg="mod">
          <ac:chgData name="高 培" userId="d27805c1ef9e9338" providerId="LiveId" clId="{C6A25B3A-A8F4-4370-86F9-1E2B254394E6}" dt="2022-11-17T14:06:39.632" v="3283"/>
          <ac:spMkLst>
            <pc:docMk/>
            <pc:sldMk cId="3374013348" sldId="2027"/>
            <ac:spMk id="62" creationId="{215E7031-7E2F-7C6B-FD49-F3612C29741C}"/>
          </ac:spMkLst>
        </pc:spChg>
        <pc:spChg chg="mod">
          <ac:chgData name="高 培" userId="d27805c1ef9e9338" providerId="LiveId" clId="{C6A25B3A-A8F4-4370-86F9-1E2B254394E6}" dt="2022-11-17T14:06:39.632" v="3283"/>
          <ac:spMkLst>
            <pc:docMk/>
            <pc:sldMk cId="3374013348" sldId="2027"/>
            <ac:spMk id="63" creationId="{4C0B4B01-2BC0-7D0B-D51B-FEDCA8E074C0}"/>
          </ac:spMkLst>
        </pc:spChg>
        <pc:spChg chg="mod">
          <ac:chgData name="高 培" userId="d27805c1ef9e9338" providerId="LiveId" clId="{C6A25B3A-A8F4-4370-86F9-1E2B254394E6}" dt="2022-11-17T14:06:39.632" v="3283"/>
          <ac:spMkLst>
            <pc:docMk/>
            <pc:sldMk cId="3374013348" sldId="2027"/>
            <ac:spMk id="64" creationId="{8C80E3F9-675A-65C0-7E9E-97245A5FC2C1}"/>
          </ac:spMkLst>
        </pc:spChg>
        <pc:spChg chg="mod">
          <ac:chgData name="高 培" userId="d27805c1ef9e9338" providerId="LiveId" clId="{C6A25B3A-A8F4-4370-86F9-1E2B254394E6}" dt="2022-11-17T14:06:39.632" v="3283"/>
          <ac:spMkLst>
            <pc:docMk/>
            <pc:sldMk cId="3374013348" sldId="2027"/>
            <ac:spMk id="65" creationId="{5A576A8E-E839-7D0F-EC10-F78EFC2C9AC6}"/>
          </ac:spMkLst>
        </pc:spChg>
        <pc:spChg chg="mod">
          <ac:chgData name="高 培" userId="d27805c1ef9e9338" providerId="LiveId" clId="{C6A25B3A-A8F4-4370-86F9-1E2B254394E6}" dt="2022-11-17T14:06:39.632" v="3283"/>
          <ac:spMkLst>
            <pc:docMk/>
            <pc:sldMk cId="3374013348" sldId="2027"/>
            <ac:spMk id="66" creationId="{FEDB8514-AD66-564F-0080-0A81681DF4B1}"/>
          </ac:spMkLst>
        </pc:spChg>
        <pc:spChg chg="mod">
          <ac:chgData name="高 培" userId="d27805c1ef9e9338" providerId="LiveId" clId="{C6A25B3A-A8F4-4370-86F9-1E2B254394E6}" dt="2022-11-17T14:06:39.632" v="3283"/>
          <ac:spMkLst>
            <pc:docMk/>
            <pc:sldMk cId="3374013348" sldId="2027"/>
            <ac:spMk id="67" creationId="{4BB56892-53DA-69D2-F062-BB27ADD0F5A3}"/>
          </ac:spMkLst>
        </pc:spChg>
        <pc:spChg chg="add mod">
          <ac:chgData name="高 培" userId="d27805c1ef9e9338" providerId="LiveId" clId="{C6A25B3A-A8F4-4370-86F9-1E2B254394E6}" dt="2022-11-17T14:45:59.462" v="3648" actId="14100"/>
          <ac:spMkLst>
            <pc:docMk/>
            <pc:sldMk cId="3374013348" sldId="2027"/>
            <ac:spMk id="73" creationId="{A502F0D8-9E9C-196A-9103-DED8C3BE58FC}"/>
          </ac:spMkLst>
        </pc:spChg>
        <pc:spChg chg="add mod">
          <ac:chgData name="高 培" userId="d27805c1ef9e9338" providerId="LiveId" clId="{C6A25B3A-A8F4-4370-86F9-1E2B254394E6}" dt="2022-11-17T14:45:53.889" v="3647" actId="1076"/>
          <ac:spMkLst>
            <pc:docMk/>
            <pc:sldMk cId="3374013348" sldId="2027"/>
            <ac:spMk id="74" creationId="{2C5EB2E6-6E09-215D-FF75-488221EA18DA}"/>
          </ac:spMkLst>
        </pc:spChg>
        <pc:grpChg chg="add del mod">
          <ac:chgData name="高 培" userId="d27805c1ef9e9338" providerId="LiveId" clId="{C6A25B3A-A8F4-4370-86F9-1E2B254394E6}" dt="2022-11-17T14:06:57.717" v="3288"/>
          <ac:grpSpMkLst>
            <pc:docMk/>
            <pc:sldMk cId="3374013348" sldId="2027"/>
            <ac:grpSpMk id="5" creationId="{B7C885DA-EFC0-8C24-DE32-092932F8B32D}"/>
          </ac:grpSpMkLst>
        </pc:grpChg>
        <pc:grpChg chg="mod">
          <ac:chgData name="高 培" userId="d27805c1ef9e9338" providerId="LiveId" clId="{C6A25B3A-A8F4-4370-86F9-1E2B254394E6}" dt="2022-11-17T14:06:39.632" v="3283"/>
          <ac:grpSpMkLst>
            <pc:docMk/>
            <pc:sldMk cId="3374013348" sldId="2027"/>
            <ac:grpSpMk id="6" creationId="{C760DCA4-50A7-5801-F2BD-48A148A74979}"/>
          </ac:grpSpMkLst>
        </pc:grpChg>
        <pc:graphicFrameChg chg="add mod modGraphic">
          <ac:chgData name="高 培" userId="d27805c1ef9e9338" providerId="LiveId" clId="{C6A25B3A-A8F4-4370-86F9-1E2B254394E6}" dt="2022-11-17T14:08:32.484" v="3305" actId="1076"/>
          <ac:graphicFrameMkLst>
            <pc:docMk/>
            <pc:sldMk cId="3374013348" sldId="2027"/>
            <ac:graphicFrameMk id="4" creationId="{2EB11906-6A33-E74D-98C2-BAF2D0D44A5A}"/>
          </ac:graphicFrameMkLst>
        </pc:graphicFrameChg>
        <pc:graphicFrameChg chg="mod">
          <ac:chgData name="高 培" userId="d27805c1ef9e9338" providerId="LiveId" clId="{C6A25B3A-A8F4-4370-86F9-1E2B254394E6}" dt="2022-11-17T14:06:47.474" v="3286" actId="1076"/>
          <ac:graphicFrameMkLst>
            <pc:docMk/>
            <pc:sldMk cId="3374013348" sldId="2027"/>
            <ac:graphicFrameMk id="9" creationId="{D959456F-144E-2128-BAFF-A2144F81A75C}"/>
          </ac:graphicFrameMkLst>
        </pc:graphicFrameChg>
        <pc:graphicFrameChg chg="add del mod">
          <ac:chgData name="高 培" userId="d27805c1ef9e9338" providerId="LiveId" clId="{C6A25B3A-A8F4-4370-86F9-1E2B254394E6}" dt="2022-11-17T14:08:11.488" v="3300"/>
          <ac:graphicFrameMkLst>
            <pc:docMk/>
            <pc:sldMk cId="3374013348" sldId="2027"/>
            <ac:graphicFrameMk id="72" creationId="{0C9C3BC6-5465-E349-2108-FC6701662C51}"/>
          </ac:graphicFrameMkLst>
        </pc:graphicFrameChg>
        <pc:picChg chg="del">
          <ac:chgData name="高 培" userId="d27805c1ef9e9338" providerId="LiveId" clId="{C6A25B3A-A8F4-4370-86F9-1E2B254394E6}" dt="2022-11-16T12:00:35.624" v="77" actId="478"/>
          <ac:picMkLst>
            <pc:docMk/>
            <pc:sldMk cId="3374013348" sldId="2027"/>
            <ac:picMk id="2" creationId="{46B8CB69-B7C9-5C79-CE54-855EA914480C}"/>
          </ac:picMkLst>
        </pc:picChg>
        <pc:picChg chg="add del">
          <ac:chgData name="高 培" userId="d27805c1ef9e9338" providerId="LiveId" clId="{C6A25B3A-A8F4-4370-86F9-1E2B254394E6}" dt="2022-11-17T14:07:01.895" v="3290"/>
          <ac:picMkLst>
            <pc:docMk/>
            <pc:sldMk cId="3374013348" sldId="2027"/>
            <ac:picMk id="68" creationId="{A31128CD-86D4-726B-78B2-32253EE27AC3}"/>
          </ac:picMkLst>
        </pc:picChg>
        <pc:picChg chg="add del mod">
          <ac:chgData name="高 培" userId="d27805c1ef9e9338" providerId="LiveId" clId="{C6A25B3A-A8F4-4370-86F9-1E2B254394E6}" dt="2022-11-17T14:07:19.812" v="3294"/>
          <ac:picMkLst>
            <pc:docMk/>
            <pc:sldMk cId="3374013348" sldId="2027"/>
            <ac:picMk id="69" creationId="{A065F413-242A-2818-8081-BB97AEBDCE12}"/>
          </ac:picMkLst>
        </pc:picChg>
        <pc:picChg chg="add mod">
          <ac:chgData name="高 培" userId="d27805c1ef9e9338" providerId="LiveId" clId="{C6A25B3A-A8F4-4370-86F9-1E2B254394E6}" dt="2022-11-17T14:44:20.587" v="3553" actId="1076"/>
          <ac:picMkLst>
            <pc:docMk/>
            <pc:sldMk cId="3374013348" sldId="2027"/>
            <ac:picMk id="71" creationId="{BBDA6C0E-F30E-0561-2122-C4387EACC0BE}"/>
          </ac:picMkLst>
        </pc:picChg>
      </pc:sldChg>
      <pc:sldChg chg="addSp modSp mod">
        <pc:chgData name="高 培" userId="d27805c1ef9e9338" providerId="LiveId" clId="{C6A25B3A-A8F4-4370-86F9-1E2B254394E6}" dt="2022-11-17T15:08:26.552" v="4620" actId="20577"/>
        <pc:sldMkLst>
          <pc:docMk/>
          <pc:sldMk cId="412536435" sldId="2028"/>
        </pc:sldMkLst>
        <pc:spChg chg="mod">
          <ac:chgData name="高 培" userId="d27805c1ef9e9338" providerId="LiveId" clId="{C6A25B3A-A8F4-4370-86F9-1E2B254394E6}" dt="2022-11-17T15:06:41.248" v="4493"/>
          <ac:spMkLst>
            <pc:docMk/>
            <pc:sldMk cId="412536435" sldId="2028"/>
            <ac:spMk id="3" creationId="{E5CC4988-999A-5E54-0746-E067FA8D10DC}"/>
          </ac:spMkLst>
        </pc:spChg>
        <pc:spChg chg="add mod">
          <ac:chgData name="高 培" userId="d27805c1ef9e9338" providerId="LiveId" clId="{C6A25B3A-A8F4-4370-86F9-1E2B254394E6}" dt="2022-11-17T13:57:12.226" v="2912" actId="554"/>
          <ac:spMkLst>
            <pc:docMk/>
            <pc:sldMk cId="412536435" sldId="2028"/>
            <ac:spMk id="4" creationId="{2E2EACF2-C8C9-24EE-9835-DF99A99054CB}"/>
          </ac:spMkLst>
        </pc:spChg>
        <pc:spChg chg="add mod">
          <ac:chgData name="高 培" userId="d27805c1ef9e9338" providerId="LiveId" clId="{C6A25B3A-A8F4-4370-86F9-1E2B254394E6}" dt="2022-11-17T13:57:12.226" v="2912" actId="554"/>
          <ac:spMkLst>
            <pc:docMk/>
            <pc:sldMk cId="412536435" sldId="2028"/>
            <ac:spMk id="5" creationId="{E467929B-FAB2-367F-3B57-D8EEFB1C7B55}"/>
          </ac:spMkLst>
        </pc:spChg>
        <pc:spChg chg="add mod">
          <ac:chgData name="高 培" userId="d27805c1ef9e9338" providerId="LiveId" clId="{C6A25B3A-A8F4-4370-86F9-1E2B254394E6}" dt="2022-11-17T15:08:26.552" v="4620" actId="20577"/>
          <ac:spMkLst>
            <pc:docMk/>
            <pc:sldMk cId="412536435" sldId="2028"/>
            <ac:spMk id="6" creationId="{03F8586A-5D9B-28B6-AD1E-272304EDA7B7}"/>
          </ac:spMkLst>
        </pc:spChg>
        <pc:spChg chg="add mod">
          <ac:chgData name="高 培" userId="d27805c1ef9e9338" providerId="LiveId" clId="{C6A25B3A-A8F4-4370-86F9-1E2B254394E6}" dt="2022-11-17T13:57:12.226" v="2912" actId="554"/>
          <ac:spMkLst>
            <pc:docMk/>
            <pc:sldMk cId="412536435" sldId="2028"/>
            <ac:spMk id="7" creationId="{B9329176-CAFC-A930-1C90-DF95BFCDD5A3}"/>
          </ac:spMkLst>
        </pc:spChg>
        <pc:graphicFrameChg chg="add mod">
          <ac:chgData name="高 培" userId="d27805c1ef9e9338" providerId="LiveId" clId="{C6A25B3A-A8F4-4370-86F9-1E2B254394E6}" dt="2022-11-17T13:49:58.174" v="2352" actId="1076"/>
          <ac:graphicFrameMkLst>
            <pc:docMk/>
            <pc:sldMk cId="412536435" sldId="2028"/>
            <ac:graphicFrameMk id="2" creationId="{1F3A8182-0ED4-94CE-205A-21E60580C725}"/>
          </ac:graphicFrameMkLst>
        </pc:graphicFrameChg>
      </pc:sldChg>
      <pc:sldChg chg="addSp delSp modSp mod">
        <pc:chgData name="高 培" userId="d27805c1ef9e9338" providerId="LiveId" clId="{C6A25B3A-A8F4-4370-86F9-1E2B254394E6}" dt="2022-11-17T13:24:38.531" v="1686" actId="113"/>
        <pc:sldMkLst>
          <pc:docMk/>
          <pc:sldMk cId="19017844" sldId="2029"/>
        </pc:sldMkLst>
        <pc:spChg chg="del">
          <ac:chgData name="高 培" userId="d27805c1ef9e9338" providerId="LiveId" clId="{C6A25B3A-A8F4-4370-86F9-1E2B254394E6}" dt="2022-11-17T13:16:04.866" v="1547" actId="478"/>
          <ac:spMkLst>
            <pc:docMk/>
            <pc:sldMk cId="19017844" sldId="2029"/>
            <ac:spMk id="2" creationId="{921212FA-F0F5-55DD-F742-67C84AC82563}"/>
          </ac:spMkLst>
        </pc:spChg>
        <pc:spChg chg="add mod">
          <ac:chgData name="高 培" userId="d27805c1ef9e9338" providerId="LiveId" clId="{C6A25B3A-A8F4-4370-86F9-1E2B254394E6}" dt="2022-11-17T13:18:55.960" v="1620" actId="1035"/>
          <ac:spMkLst>
            <pc:docMk/>
            <pc:sldMk cId="19017844" sldId="2029"/>
            <ac:spMk id="3" creationId="{8C01B0E9-10DF-63C1-6831-FBF4D6C0A642}"/>
          </ac:spMkLst>
        </pc:spChg>
        <pc:spChg chg="add mod">
          <ac:chgData name="高 培" userId="d27805c1ef9e9338" providerId="LiveId" clId="{C6A25B3A-A8F4-4370-86F9-1E2B254394E6}" dt="2022-11-17T13:21:02.888" v="1647" actId="1076"/>
          <ac:spMkLst>
            <pc:docMk/>
            <pc:sldMk cId="19017844" sldId="2029"/>
            <ac:spMk id="4" creationId="{4F6BF1EB-2E8C-B318-E2C8-338002F25345}"/>
          </ac:spMkLst>
        </pc:spChg>
        <pc:spChg chg="add mod">
          <ac:chgData name="高 培" userId="d27805c1ef9e9338" providerId="LiveId" clId="{C6A25B3A-A8F4-4370-86F9-1E2B254394E6}" dt="2022-11-17T13:18:55.960" v="1620" actId="1035"/>
          <ac:spMkLst>
            <pc:docMk/>
            <pc:sldMk cId="19017844" sldId="2029"/>
            <ac:spMk id="6" creationId="{E63D35B3-B5B5-B622-F08D-7C46DB1D4359}"/>
          </ac:spMkLst>
        </pc:spChg>
        <pc:spChg chg="add mod">
          <ac:chgData name="高 培" userId="d27805c1ef9e9338" providerId="LiveId" clId="{C6A25B3A-A8F4-4370-86F9-1E2B254394E6}" dt="2022-11-17T13:18:55.960" v="1620" actId="1035"/>
          <ac:spMkLst>
            <pc:docMk/>
            <pc:sldMk cId="19017844" sldId="2029"/>
            <ac:spMk id="7" creationId="{B33A4E5A-91BF-3F18-1776-D292E89A16EF}"/>
          </ac:spMkLst>
        </pc:spChg>
        <pc:spChg chg="add del mod">
          <ac:chgData name="高 培" userId="d27805c1ef9e9338" providerId="LiveId" clId="{C6A25B3A-A8F4-4370-86F9-1E2B254394E6}" dt="2022-11-17T13:18:43.339" v="1593" actId="478"/>
          <ac:spMkLst>
            <pc:docMk/>
            <pc:sldMk cId="19017844" sldId="2029"/>
            <ac:spMk id="8" creationId="{553E0FE1-E50C-1304-9F8E-2C24A8EA732C}"/>
          </ac:spMkLst>
        </pc:spChg>
        <pc:spChg chg="add mod">
          <ac:chgData name="高 培" userId="d27805c1ef9e9338" providerId="LiveId" clId="{C6A25B3A-A8F4-4370-86F9-1E2B254394E6}" dt="2022-11-17T13:21:53.206" v="1651" actId="1076"/>
          <ac:spMkLst>
            <pc:docMk/>
            <pc:sldMk cId="19017844" sldId="2029"/>
            <ac:spMk id="9" creationId="{53AFE450-314C-C66B-4679-014B9C8DCD67}"/>
          </ac:spMkLst>
        </pc:spChg>
        <pc:spChg chg="add mod">
          <ac:chgData name="高 培" userId="d27805c1ef9e9338" providerId="LiveId" clId="{C6A25B3A-A8F4-4370-86F9-1E2B254394E6}" dt="2022-11-17T13:21:11.752" v="1649" actId="1076"/>
          <ac:spMkLst>
            <pc:docMk/>
            <pc:sldMk cId="19017844" sldId="2029"/>
            <ac:spMk id="11" creationId="{02355100-9A2E-911D-F98B-480B50D147FB}"/>
          </ac:spMkLst>
        </pc:spChg>
        <pc:spChg chg="add del mod">
          <ac:chgData name="高 培" userId="d27805c1ef9e9338" providerId="LiveId" clId="{C6A25B3A-A8F4-4370-86F9-1E2B254394E6}" dt="2022-11-17T13:20:43.692" v="1629" actId="478"/>
          <ac:spMkLst>
            <pc:docMk/>
            <pc:sldMk cId="19017844" sldId="2029"/>
            <ac:spMk id="12" creationId="{E8A277C6-547B-3740-A252-0F7EE6AB2D05}"/>
          </ac:spMkLst>
        </pc:spChg>
        <pc:spChg chg="add del mod">
          <ac:chgData name="高 培" userId="d27805c1ef9e9338" providerId="LiveId" clId="{C6A25B3A-A8F4-4370-86F9-1E2B254394E6}" dt="2022-11-17T13:20:10.522" v="1623" actId="478"/>
          <ac:spMkLst>
            <pc:docMk/>
            <pc:sldMk cId="19017844" sldId="2029"/>
            <ac:spMk id="13" creationId="{5DDC87F0-D0F0-B1AF-8E6A-7EB5A8879B42}"/>
          </ac:spMkLst>
        </pc:spChg>
        <pc:spChg chg="add del mod">
          <ac:chgData name="高 培" userId="d27805c1ef9e9338" providerId="LiveId" clId="{C6A25B3A-A8F4-4370-86F9-1E2B254394E6}" dt="2022-11-17T13:20:10.522" v="1623" actId="478"/>
          <ac:spMkLst>
            <pc:docMk/>
            <pc:sldMk cId="19017844" sldId="2029"/>
            <ac:spMk id="14" creationId="{1154C7AA-4443-99A3-6EA3-48EF73D5050B}"/>
          </ac:spMkLst>
        </pc:spChg>
        <pc:spChg chg="add del mod">
          <ac:chgData name="高 培" userId="d27805c1ef9e9338" providerId="LiveId" clId="{C6A25B3A-A8F4-4370-86F9-1E2B254394E6}" dt="2022-11-17T13:20:18.896" v="1624" actId="478"/>
          <ac:spMkLst>
            <pc:docMk/>
            <pc:sldMk cId="19017844" sldId="2029"/>
            <ac:spMk id="15" creationId="{3A315020-B8EE-4A60-6D37-A956DCB82A44}"/>
          </ac:spMkLst>
        </pc:spChg>
        <pc:spChg chg="mod">
          <ac:chgData name="高 培" userId="d27805c1ef9e9338" providerId="LiveId" clId="{C6A25B3A-A8F4-4370-86F9-1E2B254394E6}" dt="2022-11-17T13:16:12.642" v="1565"/>
          <ac:spMkLst>
            <pc:docMk/>
            <pc:sldMk cId="19017844" sldId="2029"/>
            <ac:spMk id="16" creationId="{00000000-0000-0000-0000-000000000000}"/>
          </ac:spMkLst>
        </pc:spChg>
        <pc:spChg chg="add mod">
          <ac:chgData name="高 培" userId="d27805c1ef9e9338" providerId="LiveId" clId="{C6A25B3A-A8F4-4370-86F9-1E2B254394E6}" dt="2022-11-17T13:21:53.206" v="1651" actId="1076"/>
          <ac:spMkLst>
            <pc:docMk/>
            <pc:sldMk cId="19017844" sldId="2029"/>
            <ac:spMk id="17" creationId="{E603B17B-72DF-9281-D5C9-9F0B8E6273F4}"/>
          </ac:spMkLst>
        </pc:spChg>
        <pc:spChg chg="add del mod">
          <ac:chgData name="高 培" userId="d27805c1ef9e9338" providerId="LiveId" clId="{C6A25B3A-A8F4-4370-86F9-1E2B254394E6}" dt="2022-11-17T13:20:48.288" v="1632" actId="478"/>
          <ac:spMkLst>
            <pc:docMk/>
            <pc:sldMk cId="19017844" sldId="2029"/>
            <ac:spMk id="18" creationId="{C407D909-BBAA-08CF-6630-44BF2C250A89}"/>
          </ac:spMkLst>
        </pc:spChg>
        <pc:spChg chg="add del mod">
          <ac:chgData name="高 培" userId="d27805c1ef9e9338" providerId="LiveId" clId="{C6A25B3A-A8F4-4370-86F9-1E2B254394E6}" dt="2022-11-17T13:20:28.061" v="1626" actId="478"/>
          <ac:spMkLst>
            <pc:docMk/>
            <pc:sldMk cId="19017844" sldId="2029"/>
            <ac:spMk id="19" creationId="{92D7FF82-6D6F-A4B2-5F2E-0414DC9FBE62}"/>
          </ac:spMkLst>
        </pc:spChg>
        <pc:spChg chg="add mod">
          <ac:chgData name="高 培" userId="d27805c1ef9e9338" providerId="LiveId" clId="{C6A25B3A-A8F4-4370-86F9-1E2B254394E6}" dt="2022-11-17T13:21:53.206" v="1651" actId="1076"/>
          <ac:spMkLst>
            <pc:docMk/>
            <pc:sldMk cId="19017844" sldId="2029"/>
            <ac:spMk id="20" creationId="{3A019240-6C30-329E-417F-D6526F021110}"/>
          </ac:spMkLst>
        </pc:spChg>
        <pc:spChg chg="add mod">
          <ac:chgData name="高 培" userId="d27805c1ef9e9338" providerId="LiveId" clId="{C6A25B3A-A8F4-4370-86F9-1E2B254394E6}" dt="2022-11-17T13:21:53.206" v="1651" actId="1076"/>
          <ac:spMkLst>
            <pc:docMk/>
            <pc:sldMk cId="19017844" sldId="2029"/>
            <ac:spMk id="21" creationId="{3B10786A-2733-C3D2-1BC1-385420937B8A}"/>
          </ac:spMkLst>
        </pc:spChg>
        <pc:spChg chg="add mod">
          <ac:chgData name="高 培" userId="d27805c1ef9e9338" providerId="LiveId" clId="{C6A25B3A-A8F4-4370-86F9-1E2B254394E6}" dt="2022-11-17T13:21:53.206" v="1651" actId="1076"/>
          <ac:spMkLst>
            <pc:docMk/>
            <pc:sldMk cId="19017844" sldId="2029"/>
            <ac:spMk id="22" creationId="{376C0A13-EB58-380E-FC96-086E5AC614FD}"/>
          </ac:spMkLst>
        </pc:spChg>
        <pc:spChg chg="add">
          <ac:chgData name="高 培" userId="d27805c1ef9e9338" providerId="LiveId" clId="{C6A25B3A-A8F4-4370-86F9-1E2B254394E6}" dt="2022-11-17T13:22:09.820" v="1652" actId="11529"/>
          <ac:spMkLst>
            <pc:docMk/>
            <pc:sldMk cId="19017844" sldId="2029"/>
            <ac:spMk id="23" creationId="{577D4A76-CBFB-24AD-6322-75E2B90DC9EA}"/>
          </ac:spMkLst>
        </pc:spChg>
        <pc:spChg chg="add mod">
          <ac:chgData name="高 培" userId="d27805c1ef9e9338" providerId="LiveId" clId="{C6A25B3A-A8F4-4370-86F9-1E2B254394E6}" dt="2022-11-17T13:22:24.669" v="1655" actId="1076"/>
          <ac:spMkLst>
            <pc:docMk/>
            <pc:sldMk cId="19017844" sldId="2029"/>
            <ac:spMk id="24" creationId="{D25A8973-0963-8084-724E-76A5E56797A5}"/>
          </ac:spMkLst>
        </pc:spChg>
        <pc:spChg chg="add mod">
          <ac:chgData name="高 培" userId="d27805c1ef9e9338" providerId="LiveId" clId="{C6A25B3A-A8F4-4370-86F9-1E2B254394E6}" dt="2022-11-17T13:24:38.531" v="1686" actId="113"/>
          <ac:spMkLst>
            <pc:docMk/>
            <pc:sldMk cId="19017844" sldId="2029"/>
            <ac:spMk id="25" creationId="{4F18D23A-E5FE-06A0-ECAE-ADF4A0F2D08C}"/>
          </ac:spMkLst>
        </pc:spChg>
        <pc:picChg chg="mod">
          <ac:chgData name="高 培" userId="d27805c1ef9e9338" providerId="LiveId" clId="{C6A25B3A-A8F4-4370-86F9-1E2B254394E6}" dt="2022-11-17T13:23:35.162" v="1684" actId="1076"/>
          <ac:picMkLst>
            <pc:docMk/>
            <pc:sldMk cId="19017844" sldId="2029"/>
            <ac:picMk id="5" creationId="{E1972EF7-AF73-6147-60E1-7B948D1C06D8}"/>
          </ac:picMkLst>
        </pc:picChg>
      </pc:sldChg>
      <pc:sldChg chg="modSp mod">
        <pc:chgData name="高 培" userId="d27805c1ef9e9338" providerId="LiveId" clId="{C6A25B3A-A8F4-4370-86F9-1E2B254394E6}" dt="2022-11-17T15:06:15.559" v="4455" actId="6549"/>
        <pc:sldMkLst>
          <pc:docMk/>
          <pc:sldMk cId="147756402" sldId="2030"/>
        </pc:sldMkLst>
        <pc:spChg chg="mod">
          <ac:chgData name="高 培" userId="d27805c1ef9e9338" providerId="LiveId" clId="{C6A25B3A-A8F4-4370-86F9-1E2B254394E6}" dt="2022-11-17T13:38:52.310" v="2159" actId="20577"/>
          <ac:spMkLst>
            <pc:docMk/>
            <pc:sldMk cId="147756402" sldId="2030"/>
            <ac:spMk id="23" creationId="{00000000-0000-0000-0000-000000000000}"/>
          </ac:spMkLst>
        </pc:spChg>
        <pc:spChg chg="mod">
          <ac:chgData name="高 培" userId="d27805c1ef9e9338" providerId="LiveId" clId="{C6A25B3A-A8F4-4370-86F9-1E2B254394E6}" dt="2022-11-17T15:06:15.559" v="4455" actId="6549"/>
          <ac:spMkLst>
            <pc:docMk/>
            <pc:sldMk cId="147756402" sldId="2030"/>
            <ac:spMk id="24" creationId="{00000000-0000-0000-0000-000000000000}"/>
          </ac:spMkLst>
        </pc:spChg>
      </pc:sldChg>
      <pc:sldChg chg="del">
        <pc:chgData name="高 培" userId="d27805c1ef9e9338" providerId="LiveId" clId="{C6A25B3A-A8F4-4370-86F9-1E2B254394E6}" dt="2022-11-16T12:43:31.199" v="608" actId="47"/>
        <pc:sldMkLst>
          <pc:docMk/>
          <pc:sldMk cId="2925844721" sldId="2031"/>
        </pc:sldMkLst>
      </pc:sldChg>
      <pc:sldChg chg="addSp delSp modSp mod modNotesTx">
        <pc:chgData name="高 培" userId="d27805c1ef9e9338" providerId="LiveId" clId="{C6A25B3A-A8F4-4370-86F9-1E2B254394E6}" dt="2022-11-17T17:46:09.479" v="14134" actId="1076"/>
        <pc:sldMkLst>
          <pc:docMk/>
          <pc:sldMk cId="3738933615" sldId="2032"/>
        </pc:sldMkLst>
        <pc:spChg chg="del mod">
          <ac:chgData name="高 培" userId="d27805c1ef9e9338" providerId="LiveId" clId="{C6A25B3A-A8F4-4370-86F9-1E2B254394E6}" dt="2022-11-17T14:54:15.996" v="3717" actId="478"/>
          <ac:spMkLst>
            <pc:docMk/>
            <pc:sldMk cId="3738933615" sldId="2032"/>
            <ac:spMk id="3" creationId="{32E04EB4-EA4C-C471-55B5-03CE66861642}"/>
          </ac:spMkLst>
        </pc:spChg>
        <pc:spChg chg="del mod topLvl">
          <ac:chgData name="高 培" userId="d27805c1ef9e9338" providerId="LiveId" clId="{C6A25B3A-A8F4-4370-86F9-1E2B254394E6}" dt="2022-11-17T14:59:48.825" v="4232" actId="478"/>
          <ac:spMkLst>
            <pc:docMk/>
            <pc:sldMk cId="3738933615" sldId="2032"/>
            <ac:spMk id="5" creationId="{641B5AA3-177A-9DD8-93DE-7B507FCDFACD}"/>
          </ac:spMkLst>
        </pc:spChg>
        <pc:spChg chg="del mod topLvl">
          <ac:chgData name="高 培" userId="d27805c1ef9e9338" providerId="LiveId" clId="{C6A25B3A-A8F4-4370-86F9-1E2B254394E6}" dt="2022-11-17T14:59:48.825" v="4232" actId="478"/>
          <ac:spMkLst>
            <pc:docMk/>
            <pc:sldMk cId="3738933615" sldId="2032"/>
            <ac:spMk id="6" creationId="{43AA79CB-A68C-52CB-216D-468C5AD5812F}"/>
          </ac:spMkLst>
        </pc:spChg>
        <pc:spChg chg="del mod topLvl">
          <ac:chgData name="高 培" userId="d27805c1ef9e9338" providerId="LiveId" clId="{C6A25B3A-A8F4-4370-86F9-1E2B254394E6}" dt="2022-11-17T14:59:48.825" v="4232" actId="478"/>
          <ac:spMkLst>
            <pc:docMk/>
            <pc:sldMk cId="3738933615" sldId="2032"/>
            <ac:spMk id="7" creationId="{D615F368-D840-1F52-D78E-750F30F123A1}"/>
          </ac:spMkLst>
        </pc:spChg>
        <pc:spChg chg="del mod topLvl">
          <ac:chgData name="高 培" userId="d27805c1ef9e9338" providerId="LiveId" clId="{C6A25B3A-A8F4-4370-86F9-1E2B254394E6}" dt="2022-11-17T14:59:48.825" v="4232" actId="478"/>
          <ac:spMkLst>
            <pc:docMk/>
            <pc:sldMk cId="3738933615" sldId="2032"/>
            <ac:spMk id="8" creationId="{C97577AD-ABBA-28C5-1B02-4E99789FE57D}"/>
          </ac:spMkLst>
        </pc:spChg>
        <pc:spChg chg="del mod topLvl">
          <ac:chgData name="高 培" userId="d27805c1ef9e9338" providerId="LiveId" clId="{C6A25B3A-A8F4-4370-86F9-1E2B254394E6}" dt="2022-11-17T15:01:08.102" v="4420" actId="478"/>
          <ac:spMkLst>
            <pc:docMk/>
            <pc:sldMk cId="3738933615" sldId="2032"/>
            <ac:spMk id="9" creationId="{1353B32C-0E34-4E01-1022-26A5AF4D0ECD}"/>
          </ac:spMkLst>
        </pc:spChg>
        <pc:spChg chg="del mod topLvl">
          <ac:chgData name="高 培" userId="d27805c1ef9e9338" providerId="LiveId" clId="{C6A25B3A-A8F4-4370-86F9-1E2B254394E6}" dt="2022-11-17T14:58:04.703" v="4105" actId="478"/>
          <ac:spMkLst>
            <pc:docMk/>
            <pc:sldMk cId="3738933615" sldId="2032"/>
            <ac:spMk id="11" creationId="{7B4FBB38-C35F-94F5-950A-B1D643363F15}"/>
          </ac:spMkLst>
        </pc:spChg>
        <pc:spChg chg="del mod topLvl">
          <ac:chgData name="高 培" userId="d27805c1ef9e9338" providerId="LiveId" clId="{C6A25B3A-A8F4-4370-86F9-1E2B254394E6}" dt="2022-11-17T14:58:01.521" v="4103" actId="478"/>
          <ac:spMkLst>
            <pc:docMk/>
            <pc:sldMk cId="3738933615" sldId="2032"/>
            <ac:spMk id="12" creationId="{14120D65-49D8-C2A9-A292-2ECE74BF33FF}"/>
          </ac:spMkLst>
        </pc:spChg>
        <pc:spChg chg="del mod topLvl">
          <ac:chgData name="高 培" userId="d27805c1ef9e9338" providerId="LiveId" clId="{C6A25B3A-A8F4-4370-86F9-1E2B254394E6}" dt="2022-11-17T14:58:08.089" v="4107" actId="478"/>
          <ac:spMkLst>
            <pc:docMk/>
            <pc:sldMk cId="3738933615" sldId="2032"/>
            <ac:spMk id="13" creationId="{0F4C09D0-FB66-BD4E-AD36-833A38103F73}"/>
          </ac:spMkLst>
        </pc:spChg>
        <pc:spChg chg="del mod topLvl">
          <ac:chgData name="高 培" userId="d27805c1ef9e9338" providerId="LiveId" clId="{C6A25B3A-A8F4-4370-86F9-1E2B254394E6}" dt="2022-11-17T14:58:06.007" v="4106" actId="478"/>
          <ac:spMkLst>
            <pc:docMk/>
            <pc:sldMk cId="3738933615" sldId="2032"/>
            <ac:spMk id="14" creationId="{7515E301-E751-93FE-EB66-AADE468A4ED4}"/>
          </ac:spMkLst>
        </pc:spChg>
        <pc:spChg chg="del mod ord topLvl">
          <ac:chgData name="高 培" userId="d27805c1ef9e9338" providerId="LiveId" clId="{C6A25B3A-A8F4-4370-86F9-1E2B254394E6}" dt="2022-11-17T14:58:03.301" v="4104" actId="478"/>
          <ac:spMkLst>
            <pc:docMk/>
            <pc:sldMk cId="3738933615" sldId="2032"/>
            <ac:spMk id="15" creationId="{254A1F7E-ADA1-6B26-4FA1-4FF7BD6B7E94}"/>
          </ac:spMkLst>
        </pc:spChg>
        <pc:spChg chg="mod">
          <ac:chgData name="高 培" userId="d27805c1ef9e9338" providerId="LiveId" clId="{C6A25B3A-A8F4-4370-86F9-1E2B254394E6}" dt="2022-11-17T15:01:31.738" v="4448" actId="1076"/>
          <ac:spMkLst>
            <pc:docMk/>
            <pc:sldMk cId="3738933615" sldId="2032"/>
            <ac:spMk id="16" creationId="{00000000-0000-0000-0000-000000000000}"/>
          </ac:spMkLst>
        </pc:spChg>
        <pc:spChg chg="del mod topLvl">
          <ac:chgData name="高 培" userId="d27805c1ef9e9338" providerId="LiveId" clId="{C6A25B3A-A8F4-4370-86F9-1E2B254394E6}" dt="2022-11-17T15:01:02.937" v="4419" actId="478"/>
          <ac:spMkLst>
            <pc:docMk/>
            <pc:sldMk cId="3738933615" sldId="2032"/>
            <ac:spMk id="17" creationId="{A1306B3E-30BA-9EB7-E8FC-BD6BA312A71C}"/>
          </ac:spMkLst>
        </pc:spChg>
        <pc:spChg chg="mod topLvl">
          <ac:chgData name="高 培" userId="d27805c1ef9e9338" providerId="LiveId" clId="{C6A25B3A-A8F4-4370-86F9-1E2B254394E6}" dt="2022-11-17T15:10:19.969" v="4638" actId="1076"/>
          <ac:spMkLst>
            <pc:docMk/>
            <pc:sldMk cId="3738933615" sldId="2032"/>
            <ac:spMk id="18" creationId="{ADA0DBEE-5B5A-31CC-BB1B-15F38A1DFDD4}"/>
          </ac:spMkLst>
        </pc:spChg>
        <pc:spChg chg="mod topLvl">
          <ac:chgData name="高 培" userId="d27805c1ef9e9338" providerId="LiveId" clId="{C6A25B3A-A8F4-4370-86F9-1E2B254394E6}" dt="2022-11-17T15:10:19.969" v="4638" actId="1076"/>
          <ac:spMkLst>
            <pc:docMk/>
            <pc:sldMk cId="3738933615" sldId="2032"/>
            <ac:spMk id="19" creationId="{CD878D86-A3FC-02E6-3FC7-95A4657D1B0E}"/>
          </ac:spMkLst>
        </pc:spChg>
        <pc:spChg chg="mod topLvl">
          <ac:chgData name="高 培" userId="d27805c1ef9e9338" providerId="LiveId" clId="{C6A25B3A-A8F4-4370-86F9-1E2B254394E6}" dt="2022-11-17T15:10:19.969" v="4638" actId="1076"/>
          <ac:spMkLst>
            <pc:docMk/>
            <pc:sldMk cId="3738933615" sldId="2032"/>
            <ac:spMk id="20" creationId="{60C2DA67-FE77-4E3B-574F-E2C45DAF6592}"/>
          </ac:spMkLst>
        </pc:spChg>
        <pc:spChg chg="mod topLvl">
          <ac:chgData name="高 培" userId="d27805c1ef9e9338" providerId="LiveId" clId="{C6A25B3A-A8F4-4370-86F9-1E2B254394E6}" dt="2022-11-17T15:10:19.969" v="4638" actId="1076"/>
          <ac:spMkLst>
            <pc:docMk/>
            <pc:sldMk cId="3738933615" sldId="2032"/>
            <ac:spMk id="21" creationId="{816D65B5-EAB7-7938-C23B-EFD5CBF1452D}"/>
          </ac:spMkLst>
        </pc:spChg>
        <pc:spChg chg="mod topLvl">
          <ac:chgData name="高 培" userId="d27805c1ef9e9338" providerId="LiveId" clId="{C6A25B3A-A8F4-4370-86F9-1E2B254394E6}" dt="2022-11-17T15:10:19.969" v="4638" actId="1076"/>
          <ac:spMkLst>
            <pc:docMk/>
            <pc:sldMk cId="3738933615" sldId="2032"/>
            <ac:spMk id="22" creationId="{53D00EBF-1A33-0A1F-7464-026DC65C5D1C}"/>
          </ac:spMkLst>
        </pc:spChg>
        <pc:spChg chg="mod topLvl">
          <ac:chgData name="高 培" userId="d27805c1ef9e9338" providerId="LiveId" clId="{C6A25B3A-A8F4-4370-86F9-1E2B254394E6}" dt="2022-11-17T15:10:19.969" v="4638" actId="1076"/>
          <ac:spMkLst>
            <pc:docMk/>
            <pc:sldMk cId="3738933615" sldId="2032"/>
            <ac:spMk id="23" creationId="{4505057F-719B-A83F-6313-9FBB57A82CE4}"/>
          </ac:spMkLst>
        </pc:spChg>
        <pc:spChg chg="mod topLvl">
          <ac:chgData name="高 培" userId="d27805c1ef9e9338" providerId="LiveId" clId="{C6A25B3A-A8F4-4370-86F9-1E2B254394E6}" dt="2022-11-17T15:10:19.969" v="4638" actId="1076"/>
          <ac:spMkLst>
            <pc:docMk/>
            <pc:sldMk cId="3738933615" sldId="2032"/>
            <ac:spMk id="24" creationId="{207570A8-D5E1-249E-0D0C-4E2433ECD9BF}"/>
          </ac:spMkLst>
        </pc:spChg>
        <pc:spChg chg="mod topLvl">
          <ac:chgData name="高 培" userId="d27805c1ef9e9338" providerId="LiveId" clId="{C6A25B3A-A8F4-4370-86F9-1E2B254394E6}" dt="2022-11-17T15:10:19.969" v="4638" actId="1076"/>
          <ac:spMkLst>
            <pc:docMk/>
            <pc:sldMk cId="3738933615" sldId="2032"/>
            <ac:spMk id="25" creationId="{9AB7E8ED-41E9-285B-BB7F-E29C21680F19}"/>
          </ac:spMkLst>
        </pc:spChg>
        <pc:spChg chg="mod topLvl">
          <ac:chgData name="高 培" userId="d27805c1ef9e9338" providerId="LiveId" clId="{C6A25B3A-A8F4-4370-86F9-1E2B254394E6}" dt="2022-11-17T15:10:19.969" v="4638" actId="1076"/>
          <ac:spMkLst>
            <pc:docMk/>
            <pc:sldMk cId="3738933615" sldId="2032"/>
            <ac:spMk id="26" creationId="{B6ECF771-E80F-BBB6-963B-5970263B119D}"/>
          </ac:spMkLst>
        </pc:spChg>
        <pc:spChg chg="mod topLvl">
          <ac:chgData name="高 培" userId="d27805c1ef9e9338" providerId="LiveId" clId="{C6A25B3A-A8F4-4370-86F9-1E2B254394E6}" dt="2022-11-17T15:10:19.969" v="4638" actId="1076"/>
          <ac:spMkLst>
            <pc:docMk/>
            <pc:sldMk cId="3738933615" sldId="2032"/>
            <ac:spMk id="27" creationId="{E3971EE4-94F8-4D62-3005-9B99A5ACF633}"/>
          </ac:spMkLst>
        </pc:spChg>
        <pc:spChg chg="mod topLvl">
          <ac:chgData name="高 培" userId="d27805c1ef9e9338" providerId="LiveId" clId="{C6A25B3A-A8F4-4370-86F9-1E2B254394E6}" dt="2022-11-17T15:10:19.969" v="4638" actId="1076"/>
          <ac:spMkLst>
            <pc:docMk/>
            <pc:sldMk cId="3738933615" sldId="2032"/>
            <ac:spMk id="28" creationId="{8B7B0FB6-A291-F32A-21F6-05294245FCC5}"/>
          </ac:spMkLst>
        </pc:spChg>
        <pc:spChg chg="mod topLvl">
          <ac:chgData name="高 培" userId="d27805c1ef9e9338" providerId="LiveId" clId="{C6A25B3A-A8F4-4370-86F9-1E2B254394E6}" dt="2022-11-17T15:10:19.969" v="4638" actId="1076"/>
          <ac:spMkLst>
            <pc:docMk/>
            <pc:sldMk cId="3738933615" sldId="2032"/>
            <ac:spMk id="29" creationId="{C061C705-C158-6BCF-7C2B-780513B262BE}"/>
          </ac:spMkLst>
        </pc:spChg>
        <pc:spChg chg="mod topLvl">
          <ac:chgData name="高 培" userId="d27805c1ef9e9338" providerId="LiveId" clId="{C6A25B3A-A8F4-4370-86F9-1E2B254394E6}" dt="2022-11-17T15:10:19.969" v="4638" actId="1076"/>
          <ac:spMkLst>
            <pc:docMk/>
            <pc:sldMk cId="3738933615" sldId="2032"/>
            <ac:spMk id="30" creationId="{D11415A6-3D26-25D6-9858-EAEBA4784316}"/>
          </ac:spMkLst>
        </pc:spChg>
        <pc:spChg chg="mod topLvl">
          <ac:chgData name="高 培" userId="d27805c1ef9e9338" providerId="LiveId" clId="{C6A25B3A-A8F4-4370-86F9-1E2B254394E6}" dt="2022-11-17T15:10:19.969" v="4638" actId="1076"/>
          <ac:spMkLst>
            <pc:docMk/>
            <pc:sldMk cId="3738933615" sldId="2032"/>
            <ac:spMk id="31" creationId="{2DBC71BE-77BF-EBB2-414A-B610BB9B7D80}"/>
          </ac:spMkLst>
        </pc:spChg>
        <pc:spChg chg="mod topLvl">
          <ac:chgData name="高 培" userId="d27805c1ef9e9338" providerId="LiveId" clId="{C6A25B3A-A8F4-4370-86F9-1E2B254394E6}" dt="2022-11-17T15:10:19.969" v="4638" actId="1076"/>
          <ac:spMkLst>
            <pc:docMk/>
            <pc:sldMk cId="3738933615" sldId="2032"/>
            <ac:spMk id="32" creationId="{0C5FF6B2-77D3-9768-5E85-9DB35CA9D008}"/>
          </ac:spMkLst>
        </pc:spChg>
        <pc:spChg chg="mod topLvl">
          <ac:chgData name="高 培" userId="d27805c1ef9e9338" providerId="LiveId" clId="{C6A25B3A-A8F4-4370-86F9-1E2B254394E6}" dt="2022-11-17T15:10:19.969" v="4638" actId="1076"/>
          <ac:spMkLst>
            <pc:docMk/>
            <pc:sldMk cId="3738933615" sldId="2032"/>
            <ac:spMk id="33" creationId="{17A669BA-99E0-AE00-D060-8B5289B90F62}"/>
          </ac:spMkLst>
        </pc:spChg>
        <pc:spChg chg="mod topLvl">
          <ac:chgData name="高 培" userId="d27805c1ef9e9338" providerId="LiveId" clId="{C6A25B3A-A8F4-4370-86F9-1E2B254394E6}" dt="2022-11-17T15:10:19.969" v="4638" actId="1076"/>
          <ac:spMkLst>
            <pc:docMk/>
            <pc:sldMk cId="3738933615" sldId="2032"/>
            <ac:spMk id="34" creationId="{0F172CA9-F5A3-B71C-0145-C3F4C746DB85}"/>
          </ac:spMkLst>
        </pc:spChg>
        <pc:spChg chg="mod topLvl">
          <ac:chgData name="高 培" userId="d27805c1ef9e9338" providerId="LiveId" clId="{C6A25B3A-A8F4-4370-86F9-1E2B254394E6}" dt="2022-11-17T15:10:19.969" v="4638" actId="1076"/>
          <ac:spMkLst>
            <pc:docMk/>
            <pc:sldMk cId="3738933615" sldId="2032"/>
            <ac:spMk id="35" creationId="{D160D91F-AF53-51A5-B6A5-64BAC2F414A4}"/>
          </ac:spMkLst>
        </pc:spChg>
        <pc:spChg chg="mod topLvl">
          <ac:chgData name="高 培" userId="d27805c1ef9e9338" providerId="LiveId" clId="{C6A25B3A-A8F4-4370-86F9-1E2B254394E6}" dt="2022-11-17T15:10:19.969" v="4638" actId="1076"/>
          <ac:spMkLst>
            <pc:docMk/>
            <pc:sldMk cId="3738933615" sldId="2032"/>
            <ac:spMk id="36" creationId="{BF67DE5A-5882-1EE4-DF8F-7D3DACDCD176}"/>
          </ac:spMkLst>
        </pc:spChg>
        <pc:spChg chg="mod topLvl">
          <ac:chgData name="高 培" userId="d27805c1ef9e9338" providerId="LiveId" clId="{C6A25B3A-A8F4-4370-86F9-1E2B254394E6}" dt="2022-11-17T15:10:19.969" v="4638" actId="1076"/>
          <ac:spMkLst>
            <pc:docMk/>
            <pc:sldMk cId="3738933615" sldId="2032"/>
            <ac:spMk id="37" creationId="{05DD3A4C-4773-F5F0-8A7D-580642D96FB2}"/>
          </ac:spMkLst>
        </pc:spChg>
        <pc:spChg chg="mod topLvl">
          <ac:chgData name="高 培" userId="d27805c1ef9e9338" providerId="LiveId" clId="{C6A25B3A-A8F4-4370-86F9-1E2B254394E6}" dt="2022-11-17T15:10:19.969" v="4638" actId="1076"/>
          <ac:spMkLst>
            <pc:docMk/>
            <pc:sldMk cId="3738933615" sldId="2032"/>
            <ac:spMk id="38" creationId="{3B5580E6-2B9B-AB53-3E6B-70270BAE602B}"/>
          </ac:spMkLst>
        </pc:spChg>
        <pc:spChg chg="mod topLvl">
          <ac:chgData name="高 培" userId="d27805c1ef9e9338" providerId="LiveId" clId="{C6A25B3A-A8F4-4370-86F9-1E2B254394E6}" dt="2022-11-17T15:10:19.969" v="4638" actId="1076"/>
          <ac:spMkLst>
            <pc:docMk/>
            <pc:sldMk cId="3738933615" sldId="2032"/>
            <ac:spMk id="39" creationId="{6375AADF-71ED-C7A2-22B9-0236CC3209B6}"/>
          </ac:spMkLst>
        </pc:spChg>
        <pc:spChg chg="mod topLvl">
          <ac:chgData name="高 培" userId="d27805c1ef9e9338" providerId="LiveId" clId="{C6A25B3A-A8F4-4370-86F9-1E2B254394E6}" dt="2022-11-17T15:10:19.969" v="4638" actId="1076"/>
          <ac:spMkLst>
            <pc:docMk/>
            <pc:sldMk cId="3738933615" sldId="2032"/>
            <ac:spMk id="40" creationId="{BDCA1E8F-F178-DCF6-A5E3-C8C23CA7D388}"/>
          </ac:spMkLst>
        </pc:spChg>
        <pc:spChg chg="mod topLvl">
          <ac:chgData name="高 培" userId="d27805c1ef9e9338" providerId="LiveId" clId="{C6A25B3A-A8F4-4370-86F9-1E2B254394E6}" dt="2022-11-17T15:10:19.969" v="4638" actId="1076"/>
          <ac:spMkLst>
            <pc:docMk/>
            <pc:sldMk cId="3738933615" sldId="2032"/>
            <ac:spMk id="41" creationId="{B022F22F-901A-8627-F6BA-E37E631F6395}"/>
          </ac:spMkLst>
        </pc:spChg>
        <pc:spChg chg="add mod">
          <ac:chgData name="高 培" userId="d27805c1ef9e9338" providerId="LiveId" clId="{C6A25B3A-A8F4-4370-86F9-1E2B254394E6}" dt="2022-11-17T15:10:19.969" v="4638" actId="1076"/>
          <ac:spMkLst>
            <pc:docMk/>
            <pc:sldMk cId="3738933615" sldId="2032"/>
            <ac:spMk id="42" creationId="{B2662710-191D-5908-56CB-8A509A3E6650}"/>
          </ac:spMkLst>
        </pc:spChg>
        <pc:spChg chg="add mod">
          <ac:chgData name="高 培" userId="d27805c1ef9e9338" providerId="LiveId" clId="{C6A25B3A-A8F4-4370-86F9-1E2B254394E6}" dt="2022-11-17T15:10:19.969" v="4638" actId="1076"/>
          <ac:spMkLst>
            <pc:docMk/>
            <pc:sldMk cId="3738933615" sldId="2032"/>
            <ac:spMk id="43" creationId="{52F739F2-26F1-7961-9E3A-6C330056FFE1}"/>
          </ac:spMkLst>
        </pc:spChg>
        <pc:spChg chg="add mod">
          <ac:chgData name="高 培" userId="d27805c1ef9e9338" providerId="LiveId" clId="{C6A25B3A-A8F4-4370-86F9-1E2B254394E6}" dt="2022-11-17T15:10:19.969" v="4638" actId="1076"/>
          <ac:spMkLst>
            <pc:docMk/>
            <pc:sldMk cId="3738933615" sldId="2032"/>
            <ac:spMk id="44" creationId="{6FE2951F-62BD-0EF0-209B-C72B65337B5C}"/>
          </ac:spMkLst>
        </pc:spChg>
        <pc:spChg chg="add mod">
          <ac:chgData name="高 培" userId="d27805c1ef9e9338" providerId="LiveId" clId="{C6A25B3A-A8F4-4370-86F9-1E2B254394E6}" dt="2022-11-17T17:46:09.479" v="14134" actId="1076"/>
          <ac:spMkLst>
            <pc:docMk/>
            <pc:sldMk cId="3738933615" sldId="2032"/>
            <ac:spMk id="45" creationId="{1F1F73FE-933C-043C-C5CD-B27515FC1A90}"/>
          </ac:spMkLst>
        </pc:spChg>
        <pc:spChg chg="add mod">
          <ac:chgData name="高 培" userId="d27805c1ef9e9338" providerId="LiveId" clId="{C6A25B3A-A8F4-4370-86F9-1E2B254394E6}" dt="2022-11-17T15:18:59.369" v="4862" actId="1076"/>
          <ac:spMkLst>
            <pc:docMk/>
            <pc:sldMk cId="3738933615" sldId="2032"/>
            <ac:spMk id="46" creationId="{B64FBAAD-A06F-CBB3-7FD0-FD61E95785C6}"/>
          </ac:spMkLst>
        </pc:spChg>
        <pc:spChg chg="add">
          <ac:chgData name="高 培" userId="d27805c1ef9e9338" providerId="LiveId" clId="{C6A25B3A-A8F4-4370-86F9-1E2B254394E6}" dt="2022-11-17T15:13:26.314" v="4778" actId="11529"/>
          <ac:spMkLst>
            <pc:docMk/>
            <pc:sldMk cId="3738933615" sldId="2032"/>
            <ac:spMk id="47" creationId="{120B3ABD-2DAE-2E34-74E2-646CB348BD12}"/>
          </ac:spMkLst>
        </pc:spChg>
        <pc:grpChg chg="del mod">
          <ac:chgData name="高 培" userId="d27805c1ef9e9338" providerId="LiveId" clId="{C6A25B3A-A8F4-4370-86F9-1E2B254394E6}" dt="2022-11-17T14:55:09.967" v="3722" actId="165"/>
          <ac:grpSpMkLst>
            <pc:docMk/>
            <pc:sldMk cId="3738933615" sldId="2032"/>
            <ac:grpSpMk id="4" creationId="{D6E5F2EE-5FFA-FFC8-3F99-4C7E2EC2D52F}"/>
          </ac:grpSpMkLst>
        </pc:grpChg>
        <pc:graphicFrameChg chg="add del mod modGraphic">
          <ac:chgData name="高 培" userId="d27805c1ef9e9338" providerId="LiveId" clId="{C6A25B3A-A8F4-4370-86F9-1E2B254394E6}" dt="2022-11-17T14:55:06.080" v="3721" actId="18245"/>
          <ac:graphicFrameMkLst>
            <pc:docMk/>
            <pc:sldMk cId="3738933615" sldId="2032"/>
            <ac:graphicFrameMk id="2" creationId="{FA55825D-2899-D84F-886B-1519DAD0B6B3}"/>
          </ac:graphicFrameMkLst>
        </pc:graphicFrameChg>
        <pc:cxnChg chg="add mod">
          <ac:chgData name="高 培" userId="d27805c1ef9e9338" providerId="LiveId" clId="{C6A25B3A-A8F4-4370-86F9-1E2B254394E6}" dt="2022-11-17T15:18:59.369" v="4862" actId="1076"/>
          <ac:cxnSpMkLst>
            <pc:docMk/>
            <pc:sldMk cId="3738933615" sldId="2032"/>
            <ac:cxnSpMk id="49" creationId="{37A8FFB5-EA1B-74B3-3002-334ECC0F2CB9}"/>
          </ac:cxnSpMkLst>
        </pc:cxnChg>
        <pc:cxnChg chg="add mod">
          <ac:chgData name="高 培" userId="d27805c1ef9e9338" providerId="LiveId" clId="{C6A25B3A-A8F4-4370-86F9-1E2B254394E6}" dt="2022-11-17T17:46:09.479" v="14134" actId="1076"/>
          <ac:cxnSpMkLst>
            <pc:docMk/>
            <pc:sldMk cId="3738933615" sldId="2032"/>
            <ac:cxnSpMk id="51" creationId="{3B2BB2F8-59FE-FD15-25FF-646559CAF4D4}"/>
          </ac:cxnSpMkLst>
        </pc:cxnChg>
      </pc:sldChg>
      <pc:sldChg chg="del">
        <pc:chgData name="高 培" userId="d27805c1ef9e9338" providerId="LiveId" clId="{C6A25B3A-A8F4-4370-86F9-1E2B254394E6}" dt="2022-11-16T12:43:31.199" v="608" actId="47"/>
        <pc:sldMkLst>
          <pc:docMk/>
          <pc:sldMk cId="4066600428" sldId="2033"/>
        </pc:sldMkLst>
      </pc:sldChg>
      <pc:sldChg chg="del">
        <pc:chgData name="高 培" userId="d27805c1ef9e9338" providerId="LiveId" clId="{C6A25B3A-A8F4-4370-86F9-1E2B254394E6}" dt="2022-11-16T12:43:31.199" v="608" actId="47"/>
        <pc:sldMkLst>
          <pc:docMk/>
          <pc:sldMk cId="73320248" sldId="2034"/>
        </pc:sldMkLst>
      </pc:sldChg>
      <pc:sldChg chg="del">
        <pc:chgData name="高 培" userId="d27805c1ef9e9338" providerId="LiveId" clId="{C6A25B3A-A8F4-4370-86F9-1E2B254394E6}" dt="2022-11-16T12:43:31.199" v="608" actId="47"/>
        <pc:sldMkLst>
          <pc:docMk/>
          <pc:sldMk cId="2252636042" sldId="2035"/>
        </pc:sldMkLst>
      </pc:sldChg>
      <pc:sldChg chg="del">
        <pc:chgData name="高 培" userId="d27805c1ef9e9338" providerId="LiveId" clId="{C6A25B3A-A8F4-4370-86F9-1E2B254394E6}" dt="2022-11-16T12:43:31.199" v="608" actId="47"/>
        <pc:sldMkLst>
          <pc:docMk/>
          <pc:sldMk cId="2008854188" sldId="2036"/>
        </pc:sldMkLst>
      </pc:sldChg>
      <pc:sldChg chg="del">
        <pc:chgData name="高 培" userId="d27805c1ef9e9338" providerId="LiveId" clId="{C6A25B3A-A8F4-4370-86F9-1E2B254394E6}" dt="2022-11-16T12:43:31.199" v="608" actId="47"/>
        <pc:sldMkLst>
          <pc:docMk/>
          <pc:sldMk cId="4252857186" sldId="2037"/>
        </pc:sldMkLst>
      </pc:sldChg>
      <pc:sldChg chg="del">
        <pc:chgData name="高 培" userId="d27805c1ef9e9338" providerId="LiveId" clId="{C6A25B3A-A8F4-4370-86F9-1E2B254394E6}" dt="2022-11-16T12:43:31.199" v="608" actId="47"/>
        <pc:sldMkLst>
          <pc:docMk/>
          <pc:sldMk cId="2689935917" sldId="2038"/>
        </pc:sldMkLst>
      </pc:sldChg>
      <pc:sldChg chg="del">
        <pc:chgData name="高 培" userId="d27805c1ef9e9338" providerId="LiveId" clId="{C6A25B3A-A8F4-4370-86F9-1E2B254394E6}" dt="2022-11-16T12:43:31.199" v="608" actId="47"/>
        <pc:sldMkLst>
          <pc:docMk/>
          <pc:sldMk cId="4271820273" sldId="2039"/>
        </pc:sldMkLst>
      </pc:sldChg>
      <pc:sldChg chg="del">
        <pc:chgData name="高 培" userId="d27805c1ef9e9338" providerId="LiveId" clId="{C6A25B3A-A8F4-4370-86F9-1E2B254394E6}" dt="2022-11-16T12:43:31.199" v="608" actId="47"/>
        <pc:sldMkLst>
          <pc:docMk/>
          <pc:sldMk cId="739836874" sldId="2040"/>
        </pc:sldMkLst>
      </pc:sldChg>
      <pc:sldChg chg="del">
        <pc:chgData name="高 培" userId="d27805c1ef9e9338" providerId="LiveId" clId="{C6A25B3A-A8F4-4370-86F9-1E2B254394E6}" dt="2022-11-16T12:43:31.199" v="608" actId="47"/>
        <pc:sldMkLst>
          <pc:docMk/>
          <pc:sldMk cId="257228960" sldId="2041"/>
        </pc:sldMkLst>
      </pc:sldChg>
      <pc:sldChg chg="del">
        <pc:chgData name="高 培" userId="d27805c1ef9e9338" providerId="LiveId" clId="{C6A25B3A-A8F4-4370-86F9-1E2B254394E6}" dt="2022-11-16T12:43:31.199" v="608" actId="47"/>
        <pc:sldMkLst>
          <pc:docMk/>
          <pc:sldMk cId="4161982842" sldId="2042"/>
        </pc:sldMkLst>
      </pc:sldChg>
      <pc:sldChg chg="del">
        <pc:chgData name="高 培" userId="d27805c1ef9e9338" providerId="LiveId" clId="{C6A25B3A-A8F4-4370-86F9-1E2B254394E6}" dt="2022-11-16T12:43:31.199" v="608" actId="47"/>
        <pc:sldMkLst>
          <pc:docMk/>
          <pc:sldMk cId="3539602372" sldId="2043"/>
        </pc:sldMkLst>
      </pc:sldChg>
      <pc:sldChg chg="del">
        <pc:chgData name="高 培" userId="d27805c1ef9e9338" providerId="LiveId" clId="{C6A25B3A-A8F4-4370-86F9-1E2B254394E6}" dt="2022-11-16T12:43:31.199" v="608" actId="47"/>
        <pc:sldMkLst>
          <pc:docMk/>
          <pc:sldMk cId="1541693301" sldId="2044"/>
        </pc:sldMkLst>
      </pc:sldChg>
      <pc:sldChg chg="addSp delSp modSp mod modNotesTx">
        <pc:chgData name="高 培" userId="d27805c1ef9e9338" providerId="LiveId" clId="{C6A25B3A-A8F4-4370-86F9-1E2B254394E6}" dt="2022-11-17T19:28:34.328" v="24009" actId="6549"/>
        <pc:sldMkLst>
          <pc:docMk/>
          <pc:sldMk cId="4068564982" sldId="2045"/>
        </pc:sldMkLst>
        <pc:spChg chg="del">
          <ac:chgData name="高 培" userId="d27805c1ef9e9338" providerId="LiveId" clId="{C6A25B3A-A8F4-4370-86F9-1E2B254394E6}" dt="2022-11-17T13:58:10.706" v="2918" actId="478"/>
          <ac:spMkLst>
            <pc:docMk/>
            <pc:sldMk cId="4068564982" sldId="2045"/>
            <ac:spMk id="3" creationId="{E5CC4988-999A-5E54-0746-E067FA8D10DC}"/>
          </ac:spMkLst>
        </pc:spChg>
        <pc:spChg chg="add del mod">
          <ac:chgData name="高 培" userId="d27805c1ef9e9338" providerId="LiveId" clId="{C6A25B3A-A8F4-4370-86F9-1E2B254394E6}" dt="2022-11-17T13:58:00.731" v="2915"/>
          <ac:spMkLst>
            <pc:docMk/>
            <pc:sldMk cId="4068564982" sldId="2045"/>
            <ac:spMk id="4" creationId="{8CDE6CBF-813F-7660-25FA-19BDC6D72B7F}"/>
          </ac:spMkLst>
        </pc:spChg>
        <pc:graphicFrameChg chg="add mod modGraphic">
          <ac:chgData name="高 培" userId="d27805c1ef9e9338" providerId="LiveId" clId="{C6A25B3A-A8F4-4370-86F9-1E2B254394E6}" dt="2022-11-17T15:07:55.096" v="4535" actId="20577"/>
          <ac:graphicFrameMkLst>
            <pc:docMk/>
            <pc:sldMk cId="4068564982" sldId="2045"/>
            <ac:graphicFrameMk id="2" creationId="{1EE36651-6A33-E4F8-17CC-8B2AF9B083AA}"/>
          </ac:graphicFrameMkLst>
        </pc:graphicFrameChg>
      </pc:sldChg>
      <pc:sldChg chg="addSp delSp modSp add mod ord modNotesTx">
        <pc:chgData name="高 培" userId="d27805c1ef9e9338" providerId="LiveId" clId="{C6A25B3A-A8F4-4370-86F9-1E2B254394E6}" dt="2022-11-17T15:41:40.614" v="5857" actId="113"/>
        <pc:sldMkLst>
          <pc:docMk/>
          <pc:sldMk cId="437007764" sldId="2046"/>
        </pc:sldMkLst>
        <pc:spChg chg="del mod">
          <ac:chgData name="高 培" userId="d27805c1ef9e9338" providerId="LiveId" clId="{C6A25B3A-A8F4-4370-86F9-1E2B254394E6}" dt="2022-11-17T15:26:19.146" v="5223" actId="478"/>
          <ac:spMkLst>
            <pc:docMk/>
            <pc:sldMk cId="437007764" sldId="2046"/>
            <ac:spMk id="3" creationId="{32E04EB4-EA4C-C471-55B5-03CE66861642}"/>
          </ac:spMkLst>
        </pc:spChg>
        <pc:spChg chg="add mod">
          <ac:chgData name="高 培" userId="d27805c1ef9e9338" providerId="LiveId" clId="{C6A25B3A-A8F4-4370-86F9-1E2B254394E6}" dt="2022-11-17T15:34:25.513" v="5409" actId="1076"/>
          <ac:spMkLst>
            <pc:docMk/>
            <pc:sldMk cId="437007764" sldId="2046"/>
            <ac:spMk id="5" creationId="{BB49F199-5190-DA3D-BA6A-B5AE12E45AF5}"/>
          </ac:spMkLst>
        </pc:spChg>
        <pc:spChg chg="mod topLvl">
          <ac:chgData name="高 培" userId="d27805c1ef9e9338" providerId="LiveId" clId="{C6A25B3A-A8F4-4370-86F9-1E2B254394E6}" dt="2022-11-17T15:34:27.426" v="5410" actId="1076"/>
          <ac:spMkLst>
            <pc:docMk/>
            <pc:sldMk cId="437007764" sldId="2046"/>
            <ac:spMk id="7" creationId="{AA917849-E17B-A819-86F4-4C74364E1F65}"/>
          </ac:spMkLst>
        </pc:spChg>
        <pc:spChg chg="mod topLvl">
          <ac:chgData name="高 培" userId="d27805c1ef9e9338" providerId="LiveId" clId="{C6A25B3A-A8F4-4370-86F9-1E2B254394E6}" dt="2022-11-17T15:40:56.284" v="5841" actId="1038"/>
          <ac:spMkLst>
            <pc:docMk/>
            <pc:sldMk cId="437007764" sldId="2046"/>
            <ac:spMk id="8" creationId="{292D2144-917F-63D6-E27E-CAFC8284E399}"/>
          </ac:spMkLst>
        </pc:spChg>
        <pc:spChg chg="add mod">
          <ac:chgData name="高 培" userId="d27805c1ef9e9338" providerId="LiveId" clId="{C6A25B3A-A8F4-4370-86F9-1E2B254394E6}" dt="2022-11-17T15:41:00.315" v="5842" actId="1076"/>
          <ac:spMkLst>
            <pc:docMk/>
            <pc:sldMk cId="437007764" sldId="2046"/>
            <ac:spMk id="9" creationId="{C1E7C098-A37B-C549-79D1-4E4FDABF03FB}"/>
          </ac:spMkLst>
        </pc:spChg>
        <pc:spChg chg="add mod">
          <ac:chgData name="高 培" userId="d27805c1ef9e9338" providerId="LiveId" clId="{C6A25B3A-A8F4-4370-86F9-1E2B254394E6}" dt="2022-11-17T15:40:41.535" v="5793" actId="1076"/>
          <ac:spMkLst>
            <pc:docMk/>
            <pc:sldMk cId="437007764" sldId="2046"/>
            <ac:spMk id="11" creationId="{E5693138-E46B-F697-9701-80362BB615AA}"/>
          </ac:spMkLst>
        </pc:spChg>
        <pc:spChg chg="add mod">
          <ac:chgData name="高 培" userId="d27805c1ef9e9338" providerId="LiveId" clId="{C6A25B3A-A8F4-4370-86F9-1E2B254394E6}" dt="2022-11-17T15:40:45.067" v="5794" actId="1076"/>
          <ac:spMkLst>
            <pc:docMk/>
            <pc:sldMk cId="437007764" sldId="2046"/>
            <ac:spMk id="12" creationId="{BFFB3B5D-79C5-C6D9-B356-07242DD8CBBD}"/>
          </ac:spMkLst>
        </pc:spChg>
        <pc:spChg chg="add mod">
          <ac:chgData name="高 培" userId="d27805c1ef9e9338" providerId="LiveId" clId="{C6A25B3A-A8F4-4370-86F9-1E2B254394E6}" dt="2022-11-17T15:41:22.315" v="5856" actId="1038"/>
          <ac:spMkLst>
            <pc:docMk/>
            <pc:sldMk cId="437007764" sldId="2046"/>
            <ac:spMk id="13" creationId="{67999904-93AB-52E9-4ED3-3664F4DB0A93}"/>
          </ac:spMkLst>
        </pc:spChg>
        <pc:spChg chg="mod">
          <ac:chgData name="高 培" userId="d27805c1ef9e9338" providerId="LiveId" clId="{C6A25B3A-A8F4-4370-86F9-1E2B254394E6}" dt="2022-11-16T12:43:49.894" v="649" actId="6549"/>
          <ac:spMkLst>
            <pc:docMk/>
            <pc:sldMk cId="437007764" sldId="2046"/>
            <ac:spMk id="16" creationId="{00000000-0000-0000-0000-000000000000}"/>
          </ac:spMkLst>
        </pc:spChg>
        <pc:grpChg chg="del mod">
          <ac:chgData name="高 培" userId="d27805c1ef9e9338" providerId="LiveId" clId="{C6A25B3A-A8F4-4370-86F9-1E2B254394E6}" dt="2022-11-17T15:34:20.512" v="5407" actId="165"/>
          <ac:grpSpMkLst>
            <pc:docMk/>
            <pc:sldMk cId="437007764" sldId="2046"/>
            <ac:grpSpMk id="6" creationId="{460050C1-67A9-A101-2EC6-732E2BB59A6C}"/>
          </ac:grpSpMkLst>
        </pc:grpChg>
        <pc:graphicFrameChg chg="add mod modGraphic">
          <ac:chgData name="高 培" userId="d27805c1ef9e9338" providerId="LiveId" clId="{C6A25B3A-A8F4-4370-86F9-1E2B254394E6}" dt="2022-11-17T15:41:40.614" v="5857" actId="113"/>
          <ac:graphicFrameMkLst>
            <pc:docMk/>
            <pc:sldMk cId="437007764" sldId="2046"/>
            <ac:graphicFrameMk id="2" creationId="{9C8B72BE-65A4-4E4B-0849-E403CF4FD415}"/>
          </ac:graphicFrameMkLst>
        </pc:graphicFrameChg>
        <pc:graphicFrameChg chg="add del mod modGraphic">
          <ac:chgData name="高 培" userId="d27805c1ef9e9338" providerId="LiveId" clId="{C6A25B3A-A8F4-4370-86F9-1E2B254394E6}" dt="2022-11-17T15:34:16.718" v="5406" actId="18245"/>
          <ac:graphicFrameMkLst>
            <pc:docMk/>
            <pc:sldMk cId="437007764" sldId="2046"/>
            <ac:graphicFrameMk id="4" creationId="{5A95D10B-9275-4F6A-29B8-431A63372309}"/>
          </ac:graphicFrameMkLst>
        </pc:graphicFrameChg>
        <pc:picChg chg="add mod">
          <ac:chgData name="高 培" userId="d27805c1ef9e9338" providerId="LiveId" clId="{C6A25B3A-A8F4-4370-86F9-1E2B254394E6}" dt="2022-11-17T15:34:38.748" v="5414" actId="1076"/>
          <ac:picMkLst>
            <pc:docMk/>
            <pc:sldMk cId="437007764" sldId="2046"/>
            <ac:picMk id="1026" creationId="{FCDD95F4-190C-F562-EA33-0133641E662E}"/>
          </ac:picMkLst>
        </pc:picChg>
        <pc:picChg chg="add mod">
          <ac:chgData name="高 培" userId="d27805c1ef9e9338" providerId="LiveId" clId="{C6A25B3A-A8F4-4370-86F9-1E2B254394E6}" dt="2022-11-17T15:40:56.284" v="5841" actId="1038"/>
          <ac:picMkLst>
            <pc:docMk/>
            <pc:sldMk cId="437007764" sldId="2046"/>
            <ac:picMk id="1028" creationId="{DD10F763-475B-D8F7-376C-0E265058E4DE}"/>
          </ac:picMkLst>
        </pc:picChg>
      </pc:sldChg>
      <pc:sldChg chg="addSp delSp modSp add mod modNotesTx">
        <pc:chgData name="高 培" userId="d27805c1ef9e9338" providerId="LiveId" clId="{C6A25B3A-A8F4-4370-86F9-1E2B254394E6}" dt="2022-11-17T16:07:39.148" v="7401" actId="1076"/>
        <pc:sldMkLst>
          <pc:docMk/>
          <pc:sldMk cId="3751772271" sldId="2047"/>
        </pc:sldMkLst>
        <pc:spChg chg="del mod">
          <ac:chgData name="高 培" userId="d27805c1ef9e9338" providerId="LiveId" clId="{C6A25B3A-A8F4-4370-86F9-1E2B254394E6}" dt="2022-11-17T15:43:56.504" v="5862" actId="478"/>
          <ac:spMkLst>
            <pc:docMk/>
            <pc:sldMk cId="3751772271" sldId="2047"/>
            <ac:spMk id="3" creationId="{32E04EB4-EA4C-C471-55B5-03CE66861642}"/>
          </ac:spMkLst>
        </pc:spChg>
        <pc:spChg chg="add del mod">
          <ac:chgData name="高 培" userId="d27805c1ef9e9338" providerId="LiveId" clId="{C6A25B3A-A8F4-4370-86F9-1E2B254394E6}" dt="2022-11-17T15:47:47.643" v="6387"/>
          <ac:spMkLst>
            <pc:docMk/>
            <pc:sldMk cId="3751772271" sldId="2047"/>
            <ac:spMk id="4" creationId="{E37F368C-364F-9E26-91ED-EE2C4E61AF15}"/>
          </ac:spMkLst>
        </pc:spChg>
        <pc:spChg chg="add mod">
          <ac:chgData name="高 培" userId="d27805c1ef9e9338" providerId="LiveId" clId="{C6A25B3A-A8F4-4370-86F9-1E2B254394E6}" dt="2022-11-17T16:07:32.435" v="7400" actId="1035"/>
          <ac:spMkLst>
            <pc:docMk/>
            <pc:sldMk cId="3751772271" sldId="2047"/>
            <ac:spMk id="5" creationId="{30916BC2-727B-268A-7F08-30C188761663}"/>
          </ac:spMkLst>
        </pc:spChg>
        <pc:spChg chg="add mod">
          <ac:chgData name="高 培" userId="d27805c1ef9e9338" providerId="LiveId" clId="{C6A25B3A-A8F4-4370-86F9-1E2B254394E6}" dt="2022-11-17T16:02:20.659" v="6752" actId="1076"/>
          <ac:spMkLst>
            <pc:docMk/>
            <pc:sldMk cId="3751772271" sldId="2047"/>
            <ac:spMk id="6" creationId="{52123180-407A-AC7F-315F-58AA4A5E6A91}"/>
          </ac:spMkLst>
        </pc:spChg>
        <pc:spChg chg="add mod">
          <ac:chgData name="高 培" userId="d27805c1ef9e9338" providerId="LiveId" clId="{C6A25B3A-A8F4-4370-86F9-1E2B254394E6}" dt="2022-11-17T16:02:20.659" v="6752" actId="1076"/>
          <ac:spMkLst>
            <pc:docMk/>
            <pc:sldMk cId="3751772271" sldId="2047"/>
            <ac:spMk id="7" creationId="{6A8247A5-1A85-6D99-F225-B7265C66FC99}"/>
          </ac:spMkLst>
        </pc:spChg>
        <pc:spChg chg="add del mod">
          <ac:chgData name="高 培" userId="d27805c1ef9e9338" providerId="LiveId" clId="{C6A25B3A-A8F4-4370-86F9-1E2B254394E6}" dt="2022-11-17T15:54:48.257" v="6536" actId="478"/>
          <ac:spMkLst>
            <pc:docMk/>
            <pc:sldMk cId="3751772271" sldId="2047"/>
            <ac:spMk id="8" creationId="{52B14655-B3D1-A066-187B-6CAFDAF62842}"/>
          </ac:spMkLst>
        </pc:spChg>
        <pc:spChg chg="add del mod">
          <ac:chgData name="高 培" userId="d27805c1ef9e9338" providerId="LiveId" clId="{C6A25B3A-A8F4-4370-86F9-1E2B254394E6}" dt="2022-11-17T15:55:10.631" v="6545" actId="478"/>
          <ac:spMkLst>
            <pc:docMk/>
            <pc:sldMk cId="3751772271" sldId="2047"/>
            <ac:spMk id="9" creationId="{AF8D876C-6855-97D4-F947-D34855366037}"/>
          </ac:spMkLst>
        </pc:spChg>
        <pc:spChg chg="add mod">
          <ac:chgData name="高 培" userId="d27805c1ef9e9338" providerId="LiveId" clId="{C6A25B3A-A8F4-4370-86F9-1E2B254394E6}" dt="2022-11-17T16:07:39.148" v="7401" actId="1076"/>
          <ac:spMkLst>
            <pc:docMk/>
            <pc:sldMk cId="3751772271" sldId="2047"/>
            <ac:spMk id="11" creationId="{F39705A3-4DC7-D008-78D4-DE67AD671723}"/>
          </ac:spMkLst>
        </pc:spChg>
        <pc:graphicFrameChg chg="add mod">
          <ac:chgData name="高 培" userId="d27805c1ef9e9338" providerId="LiveId" clId="{C6A25B3A-A8F4-4370-86F9-1E2B254394E6}" dt="2022-11-17T15:48:56.642" v="6415"/>
          <ac:graphicFrameMkLst>
            <pc:docMk/>
            <pc:sldMk cId="3751772271" sldId="2047"/>
            <ac:graphicFrameMk id="2" creationId="{5A111C3B-0CFE-E970-64A5-6F6A9B33FF09}"/>
          </ac:graphicFrameMkLst>
        </pc:graphicFrameChg>
      </pc:sldChg>
      <pc:sldChg chg="addSp delSp modSp add mod">
        <pc:chgData name="高 培" userId="d27805c1ef9e9338" providerId="LiveId" clId="{C6A25B3A-A8F4-4370-86F9-1E2B254394E6}" dt="2022-11-17T16:36:47.955" v="8882" actId="1582"/>
        <pc:sldMkLst>
          <pc:docMk/>
          <pc:sldMk cId="3278933724" sldId="2048"/>
        </pc:sldMkLst>
        <pc:spChg chg="add del mod">
          <ac:chgData name="高 培" userId="d27805c1ef9e9338" providerId="LiveId" clId="{C6A25B3A-A8F4-4370-86F9-1E2B254394E6}" dt="2022-11-17T16:16:09.266" v="7843" actId="478"/>
          <ac:spMkLst>
            <pc:docMk/>
            <pc:sldMk cId="3278933724" sldId="2048"/>
            <ac:spMk id="2" creationId="{2F5B5F65-9DBC-74B3-4FD5-5F4774242482}"/>
          </ac:spMkLst>
        </pc:spChg>
        <pc:spChg chg="del mod">
          <ac:chgData name="高 培" userId="d27805c1ef9e9338" providerId="LiveId" clId="{C6A25B3A-A8F4-4370-86F9-1E2B254394E6}" dt="2022-11-16T12:45:53.375" v="720"/>
          <ac:spMkLst>
            <pc:docMk/>
            <pc:sldMk cId="3278933724" sldId="2048"/>
            <ac:spMk id="3" creationId="{32E04EB4-EA4C-C471-55B5-03CE66861642}"/>
          </ac:spMkLst>
        </pc:spChg>
        <pc:spChg chg="add del mod">
          <ac:chgData name="高 培" userId="d27805c1ef9e9338" providerId="LiveId" clId="{C6A25B3A-A8F4-4370-86F9-1E2B254394E6}" dt="2022-11-17T16:30:19.003" v="8872"/>
          <ac:spMkLst>
            <pc:docMk/>
            <pc:sldMk cId="3278933724" sldId="2048"/>
            <ac:spMk id="5" creationId="{C15F5A78-9A4A-AB85-C2A3-728B02FD10BF}"/>
          </ac:spMkLst>
        </pc:spChg>
        <pc:spChg chg="add mod">
          <ac:chgData name="高 培" userId="d27805c1ef9e9338" providerId="LiveId" clId="{C6A25B3A-A8F4-4370-86F9-1E2B254394E6}" dt="2022-11-17T16:30:25.971" v="8873" actId="1076"/>
          <ac:spMkLst>
            <pc:docMk/>
            <pc:sldMk cId="3278933724" sldId="2048"/>
            <ac:spMk id="6" creationId="{20B691E4-F451-12E5-C4AF-DFE7058D2618}"/>
          </ac:spMkLst>
        </pc:spChg>
        <pc:spChg chg="add mod">
          <ac:chgData name="高 培" userId="d27805c1ef9e9338" providerId="LiveId" clId="{C6A25B3A-A8F4-4370-86F9-1E2B254394E6}" dt="2022-11-17T16:30:25.971" v="8873" actId="1076"/>
          <ac:spMkLst>
            <pc:docMk/>
            <pc:sldMk cId="3278933724" sldId="2048"/>
            <ac:spMk id="7" creationId="{FE2BEBA0-6828-FCD5-2198-68CBEF92F5ED}"/>
          </ac:spMkLst>
        </pc:spChg>
        <pc:spChg chg="add mod">
          <ac:chgData name="高 培" userId="d27805c1ef9e9338" providerId="LiveId" clId="{C6A25B3A-A8F4-4370-86F9-1E2B254394E6}" dt="2022-11-17T16:30:25.971" v="8873" actId="1076"/>
          <ac:spMkLst>
            <pc:docMk/>
            <pc:sldMk cId="3278933724" sldId="2048"/>
            <ac:spMk id="8" creationId="{522C5A63-B400-5CF3-79EB-C82799EE5AD3}"/>
          </ac:spMkLst>
        </pc:spChg>
        <pc:spChg chg="add mod">
          <ac:chgData name="高 培" userId="d27805c1ef9e9338" providerId="LiveId" clId="{C6A25B3A-A8F4-4370-86F9-1E2B254394E6}" dt="2022-11-17T16:30:25.971" v="8873" actId="1076"/>
          <ac:spMkLst>
            <pc:docMk/>
            <pc:sldMk cId="3278933724" sldId="2048"/>
            <ac:spMk id="9" creationId="{018A9293-AA82-9A18-25B3-C31F36540E54}"/>
          </ac:spMkLst>
        </pc:spChg>
        <pc:spChg chg="add mod">
          <ac:chgData name="高 培" userId="d27805c1ef9e9338" providerId="LiveId" clId="{C6A25B3A-A8F4-4370-86F9-1E2B254394E6}" dt="2022-11-17T16:30:25.971" v="8873" actId="1076"/>
          <ac:spMkLst>
            <pc:docMk/>
            <pc:sldMk cId="3278933724" sldId="2048"/>
            <ac:spMk id="11" creationId="{6A2A6B96-9661-EB5F-6ED5-371C85AE9809}"/>
          </ac:spMkLst>
        </pc:spChg>
        <pc:spChg chg="add mod">
          <ac:chgData name="高 培" userId="d27805c1ef9e9338" providerId="LiveId" clId="{C6A25B3A-A8F4-4370-86F9-1E2B254394E6}" dt="2022-11-17T16:30:25.971" v="8873" actId="1076"/>
          <ac:spMkLst>
            <pc:docMk/>
            <pc:sldMk cId="3278933724" sldId="2048"/>
            <ac:spMk id="12" creationId="{C2FC4655-C112-785F-6EFD-CDBC8BE64294}"/>
          </ac:spMkLst>
        </pc:spChg>
        <pc:spChg chg="add mod">
          <ac:chgData name="高 培" userId="d27805c1ef9e9338" providerId="LiveId" clId="{C6A25B3A-A8F4-4370-86F9-1E2B254394E6}" dt="2022-11-17T16:30:25.971" v="8873" actId="1076"/>
          <ac:spMkLst>
            <pc:docMk/>
            <pc:sldMk cId="3278933724" sldId="2048"/>
            <ac:spMk id="13" creationId="{6FAFF54A-3CA7-3D70-48FE-27545A527051}"/>
          </ac:spMkLst>
        </pc:spChg>
        <pc:spChg chg="add del mod">
          <ac:chgData name="高 培" userId="d27805c1ef9e9338" providerId="LiveId" clId="{C6A25B3A-A8F4-4370-86F9-1E2B254394E6}" dt="2022-11-17T16:28:30.859" v="8805" actId="478"/>
          <ac:spMkLst>
            <pc:docMk/>
            <pc:sldMk cId="3278933724" sldId="2048"/>
            <ac:spMk id="14" creationId="{B37C361D-8310-B915-DEDF-D2746E6F53B1}"/>
          </ac:spMkLst>
        </pc:spChg>
        <pc:spChg chg="add del mod">
          <ac:chgData name="高 培" userId="d27805c1ef9e9338" providerId="LiveId" clId="{C6A25B3A-A8F4-4370-86F9-1E2B254394E6}" dt="2022-11-17T16:28:30.859" v="8805" actId="478"/>
          <ac:spMkLst>
            <pc:docMk/>
            <pc:sldMk cId="3278933724" sldId="2048"/>
            <ac:spMk id="15" creationId="{4F6CF44D-B8F7-1AD7-AF53-DFA1C43F3D3D}"/>
          </ac:spMkLst>
        </pc:spChg>
        <pc:spChg chg="mod">
          <ac:chgData name="高 培" userId="d27805c1ef9e9338" providerId="LiveId" clId="{C6A25B3A-A8F4-4370-86F9-1E2B254394E6}" dt="2022-11-16T12:45:40.800" v="718"/>
          <ac:spMkLst>
            <pc:docMk/>
            <pc:sldMk cId="3278933724" sldId="2048"/>
            <ac:spMk id="16" creationId="{00000000-0000-0000-0000-000000000000}"/>
          </ac:spMkLst>
        </pc:spChg>
        <pc:graphicFrameChg chg="add mod">
          <ac:chgData name="高 培" userId="d27805c1ef9e9338" providerId="LiveId" clId="{C6A25B3A-A8F4-4370-86F9-1E2B254394E6}" dt="2022-11-17T16:30:07.975" v="8870"/>
          <ac:graphicFrameMkLst>
            <pc:docMk/>
            <pc:sldMk cId="3278933724" sldId="2048"/>
            <ac:graphicFrameMk id="3" creationId="{727EE6F7-7F27-67B4-9F9E-F4232D3D26EA}"/>
          </ac:graphicFrameMkLst>
        </pc:graphicFrameChg>
        <pc:picChg chg="add mod">
          <ac:chgData name="高 培" userId="d27805c1ef9e9338" providerId="LiveId" clId="{C6A25B3A-A8F4-4370-86F9-1E2B254394E6}" dt="2022-11-17T16:35:35.034" v="8875" actId="1076"/>
          <ac:picMkLst>
            <pc:docMk/>
            <pc:sldMk cId="3278933724" sldId="2048"/>
            <ac:picMk id="18" creationId="{954E0CA3-3D52-DFA1-889E-9037A90266D3}"/>
          </ac:picMkLst>
        </pc:picChg>
        <pc:picChg chg="add mod">
          <ac:chgData name="高 培" userId="d27805c1ef9e9338" providerId="LiveId" clId="{C6A25B3A-A8F4-4370-86F9-1E2B254394E6}" dt="2022-11-17T16:36:21.441" v="8879" actId="1076"/>
          <ac:picMkLst>
            <pc:docMk/>
            <pc:sldMk cId="3278933724" sldId="2048"/>
            <ac:picMk id="20" creationId="{B6161B74-AFC9-B934-B7E5-1235C8221CF5}"/>
          </ac:picMkLst>
        </pc:picChg>
        <pc:cxnChg chg="add mod">
          <ac:chgData name="高 培" userId="d27805c1ef9e9338" providerId="LiveId" clId="{C6A25B3A-A8F4-4370-86F9-1E2B254394E6}" dt="2022-11-17T16:36:47.955" v="8882" actId="1582"/>
          <ac:cxnSpMkLst>
            <pc:docMk/>
            <pc:sldMk cId="3278933724" sldId="2048"/>
            <ac:cxnSpMk id="22" creationId="{9B67E3F2-7EA6-9EF4-B6D8-7A6B0E5FF9C9}"/>
          </ac:cxnSpMkLst>
        </pc:cxnChg>
      </pc:sldChg>
      <pc:sldChg chg="delSp modSp add del mod">
        <pc:chgData name="高 培" userId="d27805c1ef9e9338" providerId="LiveId" clId="{C6A25B3A-A8F4-4370-86F9-1E2B254394E6}" dt="2022-11-16T12:48:07.077" v="730" actId="47"/>
        <pc:sldMkLst>
          <pc:docMk/>
          <pc:sldMk cId="3571615440" sldId="2049"/>
        </pc:sldMkLst>
        <pc:spChg chg="del mod">
          <ac:chgData name="高 培" userId="d27805c1ef9e9338" providerId="LiveId" clId="{C6A25B3A-A8F4-4370-86F9-1E2B254394E6}" dt="2022-11-16T12:48:05.295" v="729"/>
          <ac:spMkLst>
            <pc:docMk/>
            <pc:sldMk cId="3571615440" sldId="2049"/>
            <ac:spMk id="3" creationId="{32E04EB4-EA4C-C471-55B5-03CE66861642}"/>
          </ac:spMkLst>
        </pc:spChg>
      </pc:sldChg>
      <pc:sldChg chg="modSp add del mod ord">
        <pc:chgData name="高 培" userId="d27805c1ef9e9338" providerId="LiveId" clId="{C6A25B3A-A8F4-4370-86F9-1E2B254394E6}" dt="2022-11-17T17:54:56.179" v="15173" actId="47"/>
        <pc:sldMkLst>
          <pc:docMk/>
          <pc:sldMk cId="4080563025" sldId="2049"/>
        </pc:sldMkLst>
        <pc:spChg chg="mod">
          <ac:chgData name="高 培" userId="d27805c1ef9e9338" providerId="LiveId" clId="{C6A25B3A-A8F4-4370-86F9-1E2B254394E6}" dt="2022-11-16T12:48:24.646" v="746"/>
          <ac:spMkLst>
            <pc:docMk/>
            <pc:sldMk cId="4080563025" sldId="2049"/>
            <ac:spMk id="3" creationId="{32E04EB4-EA4C-C471-55B5-03CE66861642}"/>
          </ac:spMkLst>
        </pc:spChg>
      </pc:sldChg>
      <pc:sldChg chg="modSp add del mod">
        <pc:chgData name="高 培" userId="d27805c1ef9e9338" providerId="LiveId" clId="{C6A25B3A-A8F4-4370-86F9-1E2B254394E6}" dt="2022-11-17T16:42:02.422" v="8883" actId="47"/>
        <pc:sldMkLst>
          <pc:docMk/>
          <pc:sldMk cId="3934174878" sldId="2050"/>
        </pc:sldMkLst>
        <pc:spChg chg="mod">
          <ac:chgData name="高 培" userId="d27805c1ef9e9338" providerId="LiveId" clId="{C6A25B3A-A8F4-4370-86F9-1E2B254394E6}" dt="2022-11-16T13:24:23.471" v="784"/>
          <ac:spMkLst>
            <pc:docMk/>
            <pc:sldMk cId="3934174878" sldId="2050"/>
            <ac:spMk id="2" creationId="{2F5B5F65-9DBC-74B3-4FD5-5F4774242482}"/>
          </ac:spMkLst>
        </pc:spChg>
      </pc:sldChg>
      <pc:sldChg chg="add del">
        <pc:chgData name="高 培" userId="d27805c1ef9e9338" providerId="LiveId" clId="{C6A25B3A-A8F4-4370-86F9-1E2B254394E6}" dt="2022-11-16T13:24:45.366" v="786"/>
        <pc:sldMkLst>
          <pc:docMk/>
          <pc:sldMk cId="206621271" sldId="2051"/>
        </pc:sldMkLst>
      </pc:sldChg>
      <pc:sldChg chg="addSp delSp modSp add mod">
        <pc:chgData name="高 培" userId="d27805c1ef9e9338" providerId="LiveId" clId="{C6A25B3A-A8F4-4370-86F9-1E2B254394E6}" dt="2022-11-17T17:09:55.901" v="10168" actId="1076"/>
        <pc:sldMkLst>
          <pc:docMk/>
          <pc:sldMk cId="2697922915" sldId="2051"/>
        </pc:sldMkLst>
        <pc:spChg chg="del">
          <ac:chgData name="高 培" userId="d27805c1ef9e9338" providerId="LiveId" clId="{C6A25B3A-A8F4-4370-86F9-1E2B254394E6}" dt="2022-11-17T16:42:11.659" v="8884" actId="478"/>
          <ac:spMkLst>
            <pc:docMk/>
            <pc:sldMk cId="2697922915" sldId="2051"/>
            <ac:spMk id="2" creationId="{2F5B5F65-9DBC-74B3-4FD5-5F4774242482}"/>
          </ac:spMkLst>
        </pc:spChg>
        <pc:spChg chg="mod">
          <ac:chgData name="高 培" userId="d27805c1ef9e9338" providerId="LiveId" clId="{C6A25B3A-A8F4-4370-86F9-1E2B254394E6}" dt="2022-11-17T16:53:40.409" v="9663" actId="1076"/>
          <ac:spMkLst>
            <pc:docMk/>
            <pc:sldMk cId="2697922915" sldId="2051"/>
            <ac:spMk id="10" creationId="{00000000-0000-0000-0000-000000000000}"/>
          </ac:spMkLst>
        </pc:spChg>
        <pc:spChg chg="mod topLvl">
          <ac:chgData name="高 培" userId="d27805c1ef9e9338" providerId="LiveId" clId="{C6A25B3A-A8F4-4370-86F9-1E2B254394E6}" dt="2022-11-17T17:09:48.014" v="10166" actId="164"/>
          <ac:spMkLst>
            <pc:docMk/>
            <pc:sldMk cId="2697922915" sldId="2051"/>
            <ac:spMk id="13" creationId="{CDF5E3F0-82FF-DECB-F627-749100A4D93B}"/>
          </ac:spMkLst>
        </pc:spChg>
        <pc:spChg chg="mod">
          <ac:chgData name="高 培" userId="d27805c1ef9e9338" providerId="LiveId" clId="{C6A25B3A-A8F4-4370-86F9-1E2B254394E6}" dt="2022-11-16T13:25:03.722" v="809"/>
          <ac:spMkLst>
            <pc:docMk/>
            <pc:sldMk cId="2697922915" sldId="2051"/>
            <ac:spMk id="16" creationId="{00000000-0000-0000-0000-000000000000}"/>
          </ac:spMkLst>
        </pc:spChg>
        <pc:spChg chg="mod">
          <ac:chgData name="高 培" userId="d27805c1ef9e9338" providerId="LiveId" clId="{C6A25B3A-A8F4-4370-86F9-1E2B254394E6}" dt="2022-11-17T16:45:40.613" v="9399"/>
          <ac:spMkLst>
            <pc:docMk/>
            <pc:sldMk cId="2697922915" sldId="2051"/>
            <ac:spMk id="30" creationId="{562502D5-13CC-A539-FAD8-61A980EFB77B}"/>
          </ac:spMkLst>
        </pc:spChg>
        <pc:spChg chg="add mod">
          <ac:chgData name="高 培" userId="d27805c1ef9e9338" providerId="LiveId" clId="{C6A25B3A-A8F4-4370-86F9-1E2B254394E6}" dt="2022-11-17T17:09:48.014" v="10166" actId="164"/>
          <ac:spMkLst>
            <pc:docMk/>
            <pc:sldMk cId="2697922915" sldId="2051"/>
            <ac:spMk id="31" creationId="{60372E91-0DBA-8FAA-CB5E-363F8BC73F08}"/>
          </ac:spMkLst>
        </pc:spChg>
        <pc:spChg chg="add del mod">
          <ac:chgData name="高 培" userId="d27805c1ef9e9338" providerId="LiveId" clId="{C6A25B3A-A8F4-4370-86F9-1E2B254394E6}" dt="2022-11-17T16:46:35.360" v="9408" actId="478"/>
          <ac:spMkLst>
            <pc:docMk/>
            <pc:sldMk cId="2697922915" sldId="2051"/>
            <ac:spMk id="33" creationId="{D4E9B6E4-883D-1A0B-B719-01417157138E}"/>
          </ac:spMkLst>
        </pc:spChg>
        <pc:spChg chg="add del mod">
          <ac:chgData name="高 培" userId="d27805c1ef9e9338" providerId="LiveId" clId="{C6A25B3A-A8F4-4370-86F9-1E2B254394E6}" dt="2022-11-17T16:46:35.360" v="9408" actId="478"/>
          <ac:spMkLst>
            <pc:docMk/>
            <pc:sldMk cId="2697922915" sldId="2051"/>
            <ac:spMk id="34" creationId="{11C46D88-5C29-80DB-3D95-725D65E430B8}"/>
          </ac:spMkLst>
        </pc:spChg>
        <pc:spChg chg="add del mod">
          <ac:chgData name="高 培" userId="d27805c1ef9e9338" providerId="LiveId" clId="{C6A25B3A-A8F4-4370-86F9-1E2B254394E6}" dt="2022-11-17T16:46:19.171" v="9406" actId="478"/>
          <ac:spMkLst>
            <pc:docMk/>
            <pc:sldMk cId="2697922915" sldId="2051"/>
            <ac:spMk id="35" creationId="{DF3E1844-C29E-0A28-7D41-FBFAA52A8F88}"/>
          </ac:spMkLst>
        </pc:spChg>
        <pc:spChg chg="add del mod">
          <ac:chgData name="高 培" userId="d27805c1ef9e9338" providerId="LiveId" clId="{C6A25B3A-A8F4-4370-86F9-1E2B254394E6}" dt="2022-11-17T16:46:09.141" v="9404" actId="478"/>
          <ac:spMkLst>
            <pc:docMk/>
            <pc:sldMk cId="2697922915" sldId="2051"/>
            <ac:spMk id="38" creationId="{A5715C4D-D319-4CE8-5ED9-C4B98CD340F8}"/>
          </ac:spMkLst>
        </pc:spChg>
        <pc:spChg chg="add del mod">
          <ac:chgData name="高 培" userId="d27805c1ef9e9338" providerId="LiveId" clId="{C6A25B3A-A8F4-4370-86F9-1E2B254394E6}" dt="2022-11-17T16:47:38.680" v="9489" actId="478"/>
          <ac:spMkLst>
            <pc:docMk/>
            <pc:sldMk cId="2697922915" sldId="2051"/>
            <ac:spMk id="39" creationId="{D2BC0680-D81E-9535-4C58-EC61879BD113}"/>
          </ac:spMkLst>
        </pc:spChg>
        <pc:spChg chg="add del mod">
          <ac:chgData name="高 培" userId="d27805c1ef9e9338" providerId="LiveId" clId="{C6A25B3A-A8F4-4370-86F9-1E2B254394E6}" dt="2022-11-17T16:48:23.935" v="9500" actId="478"/>
          <ac:spMkLst>
            <pc:docMk/>
            <pc:sldMk cId="2697922915" sldId="2051"/>
            <ac:spMk id="42" creationId="{83FC24F2-C415-1506-8F95-4271F009FB0A}"/>
          </ac:spMkLst>
        </pc:spChg>
        <pc:spChg chg="add mod">
          <ac:chgData name="高 培" userId="d27805c1ef9e9338" providerId="LiveId" clId="{C6A25B3A-A8F4-4370-86F9-1E2B254394E6}" dt="2022-11-17T17:09:48.014" v="10166" actId="164"/>
          <ac:spMkLst>
            <pc:docMk/>
            <pc:sldMk cId="2697922915" sldId="2051"/>
            <ac:spMk id="45" creationId="{5D5BB44D-102A-C1E4-8EC0-4B2E86DF9583}"/>
          </ac:spMkLst>
        </pc:spChg>
        <pc:spChg chg="add mod">
          <ac:chgData name="高 培" userId="d27805c1ef9e9338" providerId="LiveId" clId="{C6A25B3A-A8F4-4370-86F9-1E2B254394E6}" dt="2022-11-17T17:09:48.014" v="10166" actId="164"/>
          <ac:spMkLst>
            <pc:docMk/>
            <pc:sldMk cId="2697922915" sldId="2051"/>
            <ac:spMk id="55" creationId="{27E62A20-E60A-B3EA-CFFA-73EF627668F9}"/>
          </ac:spMkLst>
        </pc:spChg>
        <pc:spChg chg="add mod">
          <ac:chgData name="高 培" userId="d27805c1ef9e9338" providerId="LiveId" clId="{C6A25B3A-A8F4-4370-86F9-1E2B254394E6}" dt="2022-11-17T17:09:48.014" v="10166" actId="164"/>
          <ac:spMkLst>
            <pc:docMk/>
            <pc:sldMk cId="2697922915" sldId="2051"/>
            <ac:spMk id="56" creationId="{4F2664B0-F6BC-AC4F-AA6C-A5FF9105223E}"/>
          </ac:spMkLst>
        </pc:spChg>
        <pc:spChg chg="add mod">
          <ac:chgData name="高 培" userId="d27805c1ef9e9338" providerId="LiveId" clId="{C6A25B3A-A8F4-4370-86F9-1E2B254394E6}" dt="2022-11-17T17:09:48.014" v="10166" actId="164"/>
          <ac:spMkLst>
            <pc:docMk/>
            <pc:sldMk cId="2697922915" sldId="2051"/>
            <ac:spMk id="57" creationId="{34FEE15A-004A-3E41-5FAB-929C6233B981}"/>
          </ac:spMkLst>
        </pc:spChg>
        <pc:spChg chg="add mod">
          <ac:chgData name="高 培" userId="d27805c1ef9e9338" providerId="LiveId" clId="{C6A25B3A-A8F4-4370-86F9-1E2B254394E6}" dt="2022-11-17T17:09:48.014" v="10166" actId="164"/>
          <ac:spMkLst>
            <pc:docMk/>
            <pc:sldMk cId="2697922915" sldId="2051"/>
            <ac:spMk id="68" creationId="{685F447B-C711-19B2-5254-7C5464ACBB12}"/>
          </ac:spMkLst>
        </pc:spChg>
        <pc:spChg chg="add del mod">
          <ac:chgData name="高 培" userId="d27805c1ef9e9338" providerId="LiveId" clId="{C6A25B3A-A8F4-4370-86F9-1E2B254394E6}" dt="2022-11-17T16:49:51.835" v="9560" actId="478"/>
          <ac:spMkLst>
            <pc:docMk/>
            <pc:sldMk cId="2697922915" sldId="2051"/>
            <ac:spMk id="69" creationId="{3228A95F-04AD-470D-9946-F86B921054F8}"/>
          </ac:spMkLst>
        </pc:spChg>
        <pc:spChg chg="add mod">
          <ac:chgData name="高 培" userId="d27805c1ef9e9338" providerId="LiveId" clId="{C6A25B3A-A8F4-4370-86F9-1E2B254394E6}" dt="2022-11-17T17:09:48.014" v="10166" actId="164"/>
          <ac:spMkLst>
            <pc:docMk/>
            <pc:sldMk cId="2697922915" sldId="2051"/>
            <ac:spMk id="71" creationId="{E783E75A-CE73-6A0A-536A-EE149E230AF7}"/>
          </ac:spMkLst>
        </pc:spChg>
        <pc:spChg chg="add mod">
          <ac:chgData name="高 培" userId="d27805c1ef9e9338" providerId="LiveId" clId="{C6A25B3A-A8F4-4370-86F9-1E2B254394E6}" dt="2022-11-17T17:09:48.014" v="10166" actId="164"/>
          <ac:spMkLst>
            <pc:docMk/>
            <pc:sldMk cId="2697922915" sldId="2051"/>
            <ac:spMk id="73" creationId="{7F1B8C48-59E9-83FF-520D-9C7585779F82}"/>
          </ac:spMkLst>
        </pc:spChg>
        <pc:spChg chg="add del mod">
          <ac:chgData name="高 培" userId="d27805c1ef9e9338" providerId="LiveId" clId="{C6A25B3A-A8F4-4370-86F9-1E2B254394E6}" dt="2022-11-17T16:50:12.162" v="9566"/>
          <ac:spMkLst>
            <pc:docMk/>
            <pc:sldMk cId="2697922915" sldId="2051"/>
            <ac:spMk id="75" creationId="{B2AAE7A7-489D-151F-B0F0-1AC0E4CE0472}"/>
          </ac:spMkLst>
        </pc:spChg>
        <pc:spChg chg="add del mod">
          <ac:chgData name="高 培" userId="d27805c1ef9e9338" providerId="LiveId" clId="{C6A25B3A-A8F4-4370-86F9-1E2B254394E6}" dt="2022-11-17T16:51:01.111" v="9577" actId="478"/>
          <ac:spMkLst>
            <pc:docMk/>
            <pc:sldMk cId="2697922915" sldId="2051"/>
            <ac:spMk id="78" creationId="{29F1D700-6C7D-B263-8B14-6361ACC5118B}"/>
          </ac:spMkLst>
        </pc:spChg>
        <pc:spChg chg="add mod">
          <ac:chgData name="高 培" userId="d27805c1ef9e9338" providerId="LiveId" clId="{C6A25B3A-A8F4-4370-86F9-1E2B254394E6}" dt="2022-11-17T17:09:48.014" v="10166" actId="164"/>
          <ac:spMkLst>
            <pc:docMk/>
            <pc:sldMk cId="2697922915" sldId="2051"/>
            <ac:spMk id="87" creationId="{E6B654E4-82B5-FA8B-9DC9-54E65BEAD446}"/>
          </ac:spMkLst>
        </pc:spChg>
        <pc:grpChg chg="add del mod">
          <ac:chgData name="高 培" userId="d27805c1ef9e9338" providerId="LiveId" clId="{C6A25B3A-A8F4-4370-86F9-1E2B254394E6}" dt="2022-11-17T16:52:42.333" v="9600" actId="165"/>
          <ac:grpSpMkLst>
            <pc:docMk/>
            <pc:sldMk cId="2697922915" sldId="2051"/>
            <ac:grpSpMk id="4" creationId="{E91216CB-075A-0385-877A-F98B09AB4E9C}"/>
          </ac:grpSpMkLst>
        </pc:grpChg>
        <pc:grpChg chg="add mod">
          <ac:chgData name="高 培" userId="d27805c1ef9e9338" providerId="LiveId" clId="{C6A25B3A-A8F4-4370-86F9-1E2B254394E6}" dt="2022-11-17T17:09:48.014" v="10166" actId="164"/>
          <ac:grpSpMkLst>
            <pc:docMk/>
            <pc:sldMk cId="2697922915" sldId="2051"/>
            <ac:grpSpMk id="14" creationId="{C84E3329-EC12-CEE6-C465-20035110713A}"/>
          </ac:grpSpMkLst>
        </pc:grpChg>
        <pc:grpChg chg="mod">
          <ac:chgData name="高 培" userId="d27805c1ef9e9338" providerId="LiveId" clId="{C6A25B3A-A8F4-4370-86F9-1E2B254394E6}" dt="2022-11-17T16:45:40.613" v="9399"/>
          <ac:grpSpMkLst>
            <pc:docMk/>
            <pc:sldMk cId="2697922915" sldId="2051"/>
            <ac:grpSpMk id="15" creationId="{34CB586E-8FA0-381F-B902-D7A0810E14AE}"/>
          </ac:grpSpMkLst>
        </pc:grpChg>
        <pc:grpChg chg="add mod">
          <ac:chgData name="高 培" userId="d27805c1ef9e9338" providerId="LiveId" clId="{C6A25B3A-A8F4-4370-86F9-1E2B254394E6}" dt="2022-11-17T17:09:51.732" v="10167" actId="1076"/>
          <ac:grpSpMkLst>
            <pc:docMk/>
            <pc:sldMk cId="2697922915" sldId="2051"/>
            <ac:grpSpMk id="88" creationId="{FDA7D3B9-22E6-21E1-8712-71C341E47EA8}"/>
          </ac:grpSpMkLst>
        </pc:grpChg>
        <pc:graphicFrameChg chg="add mod">
          <ac:chgData name="高 培" userId="d27805c1ef9e9338" providerId="LiveId" clId="{C6A25B3A-A8F4-4370-86F9-1E2B254394E6}" dt="2022-11-17T17:09:55.901" v="10168" actId="1076"/>
          <ac:graphicFrameMkLst>
            <pc:docMk/>
            <pc:sldMk cId="2697922915" sldId="2051"/>
            <ac:graphicFrameMk id="3" creationId="{636A6DD6-07C9-3412-800E-27A0EA0655CB}"/>
          </ac:graphicFrameMkLst>
        </pc:graphicFrameChg>
        <pc:picChg chg="del mod topLvl">
          <ac:chgData name="高 培" userId="d27805c1ef9e9338" providerId="LiveId" clId="{C6A25B3A-A8F4-4370-86F9-1E2B254394E6}" dt="2022-11-17T16:52:46.268" v="9601" actId="478"/>
          <ac:picMkLst>
            <pc:docMk/>
            <pc:sldMk cId="2697922915" sldId="2051"/>
            <ac:picMk id="5" creationId="{5DA6F525-63A9-8970-061E-01228A947AF1}"/>
          </ac:picMkLst>
        </pc:picChg>
        <pc:picChg chg="del mod topLvl">
          <ac:chgData name="高 培" userId="d27805c1ef9e9338" providerId="LiveId" clId="{C6A25B3A-A8F4-4370-86F9-1E2B254394E6}" dt="2022-11-17T16:52:48.674" v="9602" actId="478"/>
          <ac:picMkLst>
            <pc:docMk/>
            <pc:sldMk cId="2697922915" sldId="2051"/>
            <ac:picMk id="6" creationId="{F4934970-6885-2D7E-380C-EF10D7B76DD8}"/>
          </ac:picMkLst>
        </pc:picChg>
        <pc:picChg chg="del mod topLvl">
          <ac:chgData name="高 培" userId="d27805c1ef9e9338" providerId="LiveId" clId="{C6A25B3A-A8F4-4370-86F9-1E2B254394E6}" dt="2022-11-17T16:52:46.268" v="9601" actId="478"/>
          <ac:picMkLst>
            <pc:docMk/>
            <pc:sldMk cId="2697922915" sldId="2051"/>
            <ac:picMk id="7" creationId="{B436B4D0-C41A-6880-D9A1-2B09A422C4B0}"/>
          </ac:picMkLst>
        </pc:picChg>
        <pc:picChg chg="del mod topLvl">
          <ac:chgData name="高 培" userId="d27805c1ef9e9338" providerId="LiveId" clId="{C6A25B3A-A8F4-4370-86F9-1E2B254394E6}" dt="2022-11-17T16:52:46.268" v="9601" actId="478"/>
          <ac:picMkLst>
            <pc:docMk/>
            <pc:sldMk cId="2697922915" sldId="2051"/>
            <ac:picMk id="8" creationId="{B8379E3C-1635-DB1F-CF96-9D1C45E638D3}"/>
          </ac:picMkLst>
        </pc:picChg>
        <pc:picChg chg="del mod topLvl">
          <ac:chgData name="高 培" userId="d27805c1ef9e9338" providerId="LiveId" clId="{C6A25B3A-A8F4-4370-86F9-1E2B254394E6}" dt="2022-11-17T16:52:46.268" v="9601" actId="478"/>
          <ac:picMkLst>
            <pc:docMk/>
            <pc:sldMk cId="2697922915" sldId="2051"/>
            <ac:picMk id="9" creationId="{37441CC4-1037-5B59-4271-88B2C19A564E}"/>
          </ac:picMkLst>
        </pc:picChg>
        <pc:picChg chg="del mod topLvl">
          <ac:chgData name="高 培" userId="d27805c1ef9e9338" providerId="LiveId" clId="{C6A25B3A-A8F4-4370-86F9-1E2B254394E6}" dt="2022-11-17T16:52:46.268" v="9601" actId="478"/>
          <ac:picMkLst>
            <pc:docMk/>
            <pc:sldMk cId="2697922915" sldId="2051"/>
            <ac:picMk id="11" creationId="{8FF39D0B-9C1E-CEF6-3606-782D6F666D96}"/>
          </ac:picMkLst>
        </pc:picChg>
        <pc:picChg chg="del mod topLvl">
          <ac:chgData name="高 培" userId="d27805c1ef9e9338" providerId="LiveId" clId="{C6A25B3A-A8F4-4370-86F9-1E2B254394E6}" dt="2022-11-17T16:52:46.268" v="9601" actId="478"/>
          <ac:picMkLst>
            <pc:docMk/>
            <pc:sldMk cId="2697922915" sldId="2051"/>
            <ac:picMk id="12" creationId="{83FD0CE1-793B-6673-C171-299DFBDEC452}"/>
          </ac:picMkLst>
        </pc:picChg>
        <pc:picChg chg="mod">
          <ac:chgData name="高 培" userId="d27805c1ef9e9338" providerId="LiveId" clId="{C6A25B3A-A8F4-4370-86F9-1E2B254394E6}" dt="2022-11-17T16:45:40.613" v="9399"/>
          <ac:picMkLst>
            <pc:docMk/>
            <pc:sldMk cId="2697922915" sldId="2051"/>
            <ac:picMk id="17" creationId="{1B28EBAA-EC85-C0A5-CB2A-38123BF42423}"/>
          </ac:picMkLst>
        </pc:picChg>
        <pc:picChg chg="mod">
          <ac:chgData name="高 培" userId="d27805c1ef9e9338" providerId="LiveId" clId="{C6A25B3A-A8F4-4370-86F9-1E2B254394E6}" dt="2022-11-17T16:45:40.613" v="9399"/>
          <ac:picMkLst>
            <pc:docMk/>
            <pc:sldMk cId="2697922915" sldId="2051"/>
            <ac:picMk id="18" creationId="{43B40546-ECB6-C9A0-0C61-DE746740B3C3}"/>
          </ac:picMkLst>
        </pc:picChg>
        <pc:picChg chg="mod">
          <ac:chgData name="高 培" userId="d27805c1ef9e9338" providerId="LiveId" clId="{C6A25B3A-A8F4-4370-86F9-1E2B254394E6}" dt="2022-11-17T16:45:40.613" v="9399"/>
          <ac:picMkLst>
            <pc:docMk/>
            <pc:sldMk cId="2697922915" sldId="2051"/>
            <ac:picMk id="19" creationId="{8077366F-288B-950E-FBBD-77085CEDCA0B}"/>
          </ac:picMkLst>
        </pc:picChg>
        <pc:picChg chg="mod">
          <ac:chgData name="高 培" userId="d27805c1ef9e9338" providerId="LiveId" clId="{C6A25B3A-A8F4-4370-86F9-1E2B254394E6}" dt="2022-11-17T16:45:40.613" v="9399"/>
          <ac:picMkLst>
            <pc:docMk/>
            <pc:sldMk cId="2697922915" sldId="2051"/>
            <ac:picMk id="20" creationId="{887EC8FA-5534-D7D4-BBD2-BDCBE3962BD9}"/>
          </ac:picMkLst>
        </pc:picChg>
        <pc:picChg chg="mod">
          <ac:chgData name="高 培" userId="d27805c1ef9e9338" providerId="LiveId" clId="{C6A25B3A-A8F4-4370-86F9-1E2B254394E6}" dt="2022-11-17T16:45:40.613" v="9399"/>
          <ac:picMkLst>
            <pc:docMk/>
            <pc:sldMk cId="2697922915" sldId="2051"/>
            <ac:picMk id="21" creationId="{3BEF58D0-F064-1CFD-2B39-37BCE42551A8}"/>
          </ac:picMkLst>
        </pc:picChg>
        <pc:picChg chg="mod">
          <ac:chgData name="高 培" userId="d27805c1ef9e9338" providerId="LiveId" clId="{C6A25B3A-A8F4-4370-86F9-1E2B254394E6}" dt="2022-11-17T16:45:40.613" v="9399"/>
          <ac:picMkLst>
            <pc:docMk/>
            <pc:sldMk cId="2697922915" sldId="2051"/>
            <ac:picMk id="22" creationId="{97D018E2-F0D2-50D9-8697-E21A5666C96D}"/>
          </ac:picMkLst>
        </pc:picChg>
        <pc:picChg chg="mod">
          <ac:chgData name="高 培" userId="d27805c1ef9e9338" providerId="LiveId" clId="{C6A25B3A-A8F4-4370-86F9-1E2B254394E6}" dt="2022-11-17T16:45:40.613" v="9399"/>
          <ac:picMkLst>
            <pc:docMk/>
            <pc:sldMk cId="2697922915" sldId="2051"/>
            <ac:picMk id="23" creationId="{7CF50AC8-9B90-7CCB-07D7-72B1F2A310E7}"/>
          </ac:picMkLst>
        </pc:picChg>
        <pc:picChg chg="mod">
          <ac:chgData name="高 培" userId="d27805c1ef9e9338" providerId="LiveId" clId="{C6A25B3A-A8F4-4370-86F9-1E2B254394E6}" dt="2022-11-17T16:45:40.613" v="9399"/>
          <ac:picMkLst>
            <pc:docMk/>
            <pc:sldMk cId="2697922915" sldId="2051"/>
            <ac:picMk id="24" creationId="{6D261704-3FC8-AE05-DC80-8C4663DD8516}"/>
          </ac:picMkLst>
        </pc:picChg>
        <pc:picChg chg="mod">
          <ac:chgData name="高 培" userId="d27805c1ef9e9338" providerId="LiveId" clId="{C6A25B3A-A8F4-4370-86F9-1E2B254394E6}" dt="2022-11-17T16:45:40.613" v="9399"/>
          <ac:picMkLst>
            <pc:docMk/>
            <pc:sldMk cId="2697922915" sldId="2051"/>
            <ac:picMk id="25" creationId="{C7B48EB8-ECF5-E608-4C43-2E29B3A764F0}"/>
          </ac:picMkLst>
        </pc:picChg>
        <pc:picChg chg="mod">
          <ac:chgData name="高 培" userId="d27805c1ef9e9338" providerId="LiveId" clId="{C6A25B3A-A8F4-4370-86F9-1E2B254394E6}" dt="2022-11-17T16:45:40.613" v="9399"/>
          <ac:picMkLst>
            <pc:docMk/>
            <pc:sldMk cId="2697922915" sldId="2051"/>
            <ac:picMk id="26" creationId="{36C26D63-B2D1-616E-6599-77076081B8AE}"/>
          </ac:picMkLst>
        </pc:picChg>
        <pc:picChg chg="mod">
          <ac:chgData name="高 培" userId="d27805c1ef9e9338" providerId="LiveId" clId="{C6A25B3A-A8F4-4370-86F9-1E2B254394E6}" dt="2022-11-17T16:45:40.613" v="9399"/>
          <ac:picMkLst>
            <pc:docMk/>
            <pc:sldMk cId="2697922915" sldId="2051"/>
            <ac:picMk id="27" creationId="{06588AD0-124A-C157-9068-D0EEA26064A1}"/>
          </ac:picMkLst>
        </pc:picChg>
        <pc:picChg chg="mod">
          <ac:chgData name="高 培" userId="d27805c1ef9e9338" providerId="LiveId" clId="{C6A25B3A-A8F4-4370-86F9-1E2B254394E6}" dt="2022-11-17T16:45:40.613" v="9399"/>
          <ac:picMkLst>
            <pc:docMk/>
            <pc:sldMk cId="2697922915" sldId="2051"/>
            <ac:picMk id="28" creationId="{D4C5E2E0-1FE3-FD87-08DD-8B270F59D96E}"/>
          </ac:picMkLst>
        </pc:picChg>
        <pc:picChg chg="mod">
          <ac:chgData name="高 培" userId="d27805c1ef9e9338" providerId="LiveId" clId="{C6A25B3A-A8F4-4370-86F9-1E2B254394E6}" dt="2022-11-17T16:45:40.613" v="9399"/>
          <ac:picMkLst>
            <pc:docMk/>
            <pc:sldMk cId="2697922915" sldId="2051"/>
            <ac:picMk id="29" creationId="{D12C5569-AB30-6E95-38A1-4BCC1E3B1A95}"/>
          </ac:picMkLst>
        </pc:picChg>
        <pc:picChg chg="add del mod">
          <ac:chgData name="高 培" userId="d27805c1ef9e9338" providerId="LiveId" clId="{C6A25B3A-A8F4-4370-86F9-1E2B254394E6}" dt="2022-11-17T16:46:09.141" v="9404" actId="478"/>
          <ac:picMkLst>
            <pc:docMk/>
            <pc:sldMk cId="2697922915" sldId="2051"/>
            <ac:picMk id="36" creationId="{D3F95FF4-C594-0A06-F1E5-1A41701FC5F6}"/>
          </ac:picMkLst>
        </pc:picChg>
        <pc:picChg chg="add del mod">
          <ac:chgData name="高 培" userId="d27805c1ef9e9338" providerId="LiveId" clId="{C6A25B3A-A8F4-4370-86F9-1E2B254394E6}" dt="2022-11-17T16:46:09.141" v="9404" actId="478"/>
          <ac:picMkLst>
            <pc:docMk/>
            <pc:sldMk cId="2697922915" sldId="2051"/>
            <ac:picMk id="37" creationId="{A1A55AD1-2324-66BF-7FED-C30C4304E76B}"/>
          </ac:picMkLst>
        </pc:picChg>
        <pc:picChg chg="add del mod">
          <ac:chgData name="高 培" userId="d27805c1ef9e9338" providerId="LiveId" clId="{C6A25B3A-A8F4-4370-86F9-1E2B254394E6}" dt="2022-11-17T16:47:38.680" v="9489" actId="478"/>
          <ac:picMkLst>
            <pc:docMk/>
            <pc:sldMk cId="2697922915" sldId="2051"/>
            <ac:picMk id="40" creationId="{DA9F0AD2-E154-3266-EDD6-D4C4E53F1D28}"/>
          </ac:picMkLst>
        </pc:picChg>
        <pc:picChg chg="add del mod">
          <ac:chgData name="高 培" userId="d27805c1ef9e9338" providerId="LiveId" clId="{C6A25B3A-A8F4-4370-86F9-1E2B254394E6}" dt="2022-11-17T16:47:38.680" v="9489" actId="478"/>
          <ac:picMkLst>
            <pc:docMk/>
            <pc:sldMk cId="2697922915" sldId="2051"/>
            <ac:picMk id="41" creationId="{1A302408-E71D-68E3-5720-43FC5C2CD189}"/>
          </ac:picMkLst>
        </pc:picChg>
        <pc:picChg chg="add del mod">
          <ac:chgData name="高 培" userId="d27805c1ef9e9338" providerId="LiveId" clId="{C6A25B3A-A8F4-4370-86F9-1E2B254394E6}" dt="2022-11-17T16:48:23.935" v="9500" actId="478"/>
          <ac:picMkLst>
            <pc:docMk/>
            <pc:sldMk cId="2697922915" sldId="2051"/>
            <ac:picMk id="43" creationId="{DBC16F7D-CE99-5C86-0657-DABC2D5E777E}"/>
          </ac:picMkLst>
        </pc:picChg>
        <pc:picChg chg="add del mod">
          <ac:chgData name="高 培" userId="d27805c1ef9e9338" providerId="LiveId" clId="{C6A25B3A-A8F4-4370-86F9-1E2B254394E6}" dt="2022-11-17T16:48:23.935" v="9500" actId="478"/>
          <ac:picMkLst>
            <pc:docMk/>
            <pc:sldMk cId="2697922915" sldId="2051"/>
            <ac:picMk id="44" creationId="{F739B1F6-C756-CCF4-C381-4BCFA92AFD7B}"/>
          </ac:picMkLst>
        </pc:picChg>
        <pc:picChg chg="add del mod">
          <ac:chgData name="高 培" userId="d27805c1ef9e9338" providerId="LiveId" clId="{C6A25B3A-A8F4-4370-86F9-1E2B254394E6}" dt="2022-11-17T16:46:09.141" v="9404" actId="478"/>
          <ac:picMkLst>
            <pc:docMk/>
            <pc:sldMk cId="2697922915" sldId="2051"/>
            <ac:picMk id="46" creationId="{B673C852-65AD-28F5-35B2-63AEBF62306F}"/>
          </ac:picMkLst>
        </pc:picChg>
        <pc:picChg chg="add del mod">
          <ac:chgData name="高 培" userId="d27805c1ef9e9338" providerId="LiveId" clId="{C6A25B3A-A8F4-4370-86F9-1E2B254394E6}" dt="2022-11-17T16:46:09.141" v="9404" actId="478"/>
          <ac:picMkLst>
            <pc:docMk/>
            <pc:sldMk cId="2697922915" sldId="2051"/>
            <ac:picMk id="47" creationId="{3609175C-1935-62CC-59AA-866C56AA5648}"/>
          </ac:picMkLst>
        </pc:picChg>
        <pc:picChg chg="add del mod">
          <ac:chgData name="高 培" userId="d27805c1ef9e9338" providerId="LiveId" clId="{C6A25B3A-A8F4-4370-86F9-1E2B254394E6}" dt="2022-11-17T16:46:09.141" v="9404" actId="478"/>
          <ac:picMkLst>
            <pc:docMk/>
            <pc:sldMk cId="2697922915" sldId="2051"/>
            <ac:picMk id="48" creationId="{F358C5FF-05A3-9665-19F1-9BBE14FD8B50}"/>
          </ac:picMkLst>
        </pc:picChg>
        <pc:picChg chg="add del mod">
          <ac:chgData name="高 培" userId="d27805c1ef9e9338" providerId="LiveId" clId="{C6A25B3A-A8F4-4370-86F9-1E2B254394E6}" dt="2022-11-17T16:47:38.680" v="9489" actId="478"/>
          <ac:picMkLst>
            <pc:docMk/>
            <pc:sldMk cId="2697922915" sldId="2051"/>
            <ac:picMk id="49" creationId="{68443998-8243-FC54-8F86-81AE656E5435}"/>
          </ac:picMkLst>
        </pc:picChg>
        <pc:picChg chg="add del mod">
          <ac:chgData name="高 培" userId="d27805c1ef9e9338" providerId="LiveId" clId="{C6A25B3A-A8F4-4370-86F9-1E2B254394E6}" dt="2022-11-17T16:47:38.680" v="9489" actId="478"/>
          <ac:picMkLst>
            <pc:docMk/>
            <pc:sldMk cId="2697922915" sldId="2051"/>
            <ac:picMk id="50" creationId="{1CEF8D62-2A2F-9403-4547-D44BDC232453}"/>
          </ac:picMkLst>
        </pc:picChg>
        <pc:picChg chg="add del mod">
          <ac:chgData name="高 培" userId="d27805c1ef9e9338" providerId="LiveId" clId="{C6A25B3A-A8F4-4370-86F9-1E2B254394E6}" dt="2022-11-17T16:47:38.680" v="9489" actId="478"/>
          <ac:picMkLst>
            <pc:docMk/>
            <pc:sldMk cId="2697922915" sldId="2051"/>
            <ac:picMk id="51" creationId="{7D865B2C-72AA-5CD6-AC28-FB832919DEB4}"/>
          </ac:picMkLst>
        </pc:picChg>
        <pc:picChg chg="add del mod">
          <ac:chgData name="高 培" userId="d27805c1ef9e9338" providerId="LiveId" clId="{C6A25B3A-A8F4-4370-86F9-1E2B254394E6}" dt="2022-11-17T16:48:23.935" v="9500" actId="478"/>
          <ac:picMkLst>
            <pc:docMk/>
            <pc:sldMk cId="2697922915" sldId="2051"/>
            <ac:picMk id="52" creationId="{48CFD01E-5D44-43A0-DD60-5D2ACE7D390E}"/>
          </ac:picMkLst>
        </pc:picChg>
        <pc:picChg chg="add del mod">
          <ac:chgData name="高 培" userId="d27805c1ef9e9338" providerId="LiveId" clId="{C6A25B3A-A8F4-4370-86F9-1E2B254394E6}" dt="2022-11-17T16:48:23.935" v="9500" actId="478"/>
          <ac:picMkLst>
            <pc:docMk/>
            <pc:sldMk cId="2697922915" sldId="2051"/>
            <ac:picMk id="53" creationId="{2911BDE3-50CA-FFEC-3C12-C3753E8A782A}"/>
          </ac:picMkLst>
        </pc:picChg>
        <pc:picChg chg="add del mod">
          <ac:chgData name="高 培" userId="d27805c1ef9e9338" providerId="LiveId" clId="{C6A25B3A-A8F4-4370-86F9-1E2B254394E6}" dt="2022-11-17T16:48:23.935" v="9500" actId="478"/>
          <ac:picMkLst>
            <pc:docMk/>
            <pc:sldMk cId="2697922915" sldId="2051"/>
            <ac:picMk id="54" creationId="{4888CCC1-1EED-A572-D88C-D59BFA247E21}"/>
          </ac:picMkLst>
        </pc:picChg>
        <pc:picChg chg="add mod">
          <ac:chgData name="高 培" userId="d27805c1ef9e9338" providerId="LiveId" clId="{C6A25B3A-A8F4-4370-86F9-1E2B254394E6}" dt="2022-11-17T17:09:48.014" v="10166" actId="164"/>
          <ac:picMkLst>
            <pc:docMk/>
            <pc:sldMk cId="2697922915" sldId="2051"/>
            <ac:picMk id="63" creationId="{13DA1904-7215-1B85-C0B7-7475CF84F9C4}"/>
          </ac:picMkLst>
        </pc:picChg>
        <pc:picChg chg="add mod">
          <ac:chgData name="高 培" userId="d27805c1ef9e9338" providerId="LiveId" clId="{C6A25B3A-A8F4-4370-86F9-1E2B254394E6}" dt="2022-11-17T17:09:48.014" v="10166" actId="164"/>
          <ac:picMkLst>
            <pc:docMk/>
            <pc:sldMk cId="2697922915" sldId="2051"/>
            <ac:picMk id="64" creationId="{7C1897AD-AFA6-04A2-5019-A5C0F870EC61}"/>
          </ac:picMkLst>
        </pc:picChg>
        <pc:picChg chg="add mod">
          <ac:chgData name="高 培" userId="d27805c1ef9e9338" providerId="LiveId" clId="{C6A25B3A-A8F4-4370-86F9-1E2B254394E6}" dt="2022-11-17T17:09:48.014" v="10166" actId="164"/>
          <ac:picMkLst>
            <pc:docMk/>
            <pc:sldMk cId="2697922915" sldId="2051"/>
            <ac:picMk id="65" creationId="{221BE87E-484A-3A90-3638-F74F8706ECD1}"/>
          </ac:picMkLst>
        </pc:picChg>
        <pc:picChg chg="add mod">
          <ac:chgData name="高 培" userId="d27805c1ef9e9338" providerId="LiveId" clId="{C6A25B3A-A8F4-4370-86F9-1E2B254394E6}" dt="2022-11-17T17:09:48.014" v="10166" actId="164"/>
          <ac:picMkLst>
            <pc:docMk/>
            <pc:sldMk cId="2697922915" sldId="2051"/>
            <ac:picMk id="76" creationId="{1AE48689-5EA1-ABC9-0BE8-94A2C085525C}"/>
          </ac:picMkLst>
        </pc:picChg>
        <pc:picChg chg="add mod">
          <ac:chgData name="高 培" userId="d27805c1ef9e9338" providerId="LiveId" clId="{C6A25B3A-A8F4-4370-86F9-1E2B254394E6}" dt="2022-11-17T17:09:48.014" v="10166" actId="164"/>
          <ac:picMkLst>
            <pc:docMk/>
            <pc:sldMk cId="2697922915" sldId="2051"/>
            <ac:picMk id="77" creationId="{4F2D5DCD-1F16-EB1C-C95E-EAEBD512CCCD}"/>
          </ac:picMkLst>
        </pc:picChg>
        <pc:picChg chg="add del mod">
          <ac:chgData name="高 培" userId="d27805c1ef9e9338" providerId="LiveId" clId="{C6A25B3A-A8F4-4370-86F9-1E2B254394E6}" dt="2022-11-17T16:50:43.172" v="9571" actId="478"/>
          <ac:picMkLst>
            <pc:docMk/>
            <pc:sldMk cId="2697922915" sldId="2051"/>
            <ac:picMk id="79" creationId="{4CC14E3B-40DB-2896-52D9-E7152A525386}"/>
          </ac:picMkLst>
        </pc:picChg>
        <pc:picChg chg="add del mod">
          <ac:chgData name="高 培" userId="d27805c1ef9e9338" providerId="LiveId" clId="{C6A25B3A-A8F4-4370-86F9-1E2B254394E6}" dt="2022-11-17T16:50:40.415" v="9569" actId="478"/>
          <ac:picMkLst>
            <pc:docMk/>
            <pc:sldMk cId="2697922915" sldId="2051"/>
            <ac:picMk id="80" creationId="{4D944A3E-8C7C-5CF8-2B9B-519B497CE62D}"/>
          </ac:picMkLst>
        </pc:picChg>
        <pc:picChg chg="add mod">
          <ac:chgData name="高 培" userId="d27805c1ef9e9338" providerId="LiveId" clId="{C6A25B3A-A8F4-4370-86F9-1E2B254394E6}" dt="2022-11-17T17:09:48.014" v="10166" actId="164"/>
          <ac:picMkLst>
            <pc:docMk/>
            <pc:sldMk cId="2697922915" sldId="2051"/>
            <ac:picMk id="81" creationId="{C33FA018-05E8-84E2-6F2A-8FD3D6ED3AFA}"/>
          </ac:picMkLst>
        </pc:picChg>
        <pc:picChg chg="add mod">
          <ac:chgData name="高 培" userId="d27805c1ef9e9338" providerId="LiveId" clId="{C6A25B3A-A8F4-4370-86F9-1E2B254394E6}" dt="2022-11-17T17:09:48.014" v="10166" actId="164"/>
          <ac:picMkLst>
            <pc:docMk/>
            <pc:sldMk cId="2697922915" sldId="2051"/>
            <ac:picMk id="82" creationId="{469BE6E0-29D0-BF92-23CA-C8BEDB15D4B0}"/>
          </ac:picMkLst>
        </pc:picChg>
        <pc:picChg chg="add mod">
          <ac:chgData name="高 培" userId="d27805c1ef9e9338" providerId="LiveId" clId="{C6A25B3A-A8F4-4370-86F9-1E2B254394E6}" dt="2022-11-17T17:09:48.014" v="10166" actId="164"/>
          <ac:picMkLst>
            <pc:docMk/>
            <pc:sldMk cId="2697922915" sldId="2051"/>
            <ac:picMk id="83" creationId="{87EBFF99-32AE-0974-9A1E-8EAD4A80106E}"/>
          </ac:picMkLst>
        </pc:picChg>
        <pc:picChg chg="add mod">
          <ac:chgData name="高 培" userId="d27805c1ef9e9338" providerId="LiveId" clId="{C6A25B3A-A8F4-4370-86F9-1E2B254394E6}" dt="2022-11-17T17:09:48.014" v="10166" actId="164"/>
          <ac:picMkLst>
            <pc:docMk/>
            <pc:sldMk cId="2697922915" sldId="2051"/>
            <ac:picMk id="84" creationId="{50CC79BB-CF21-B8D5-A50B-1BC40C85F696}"/>
          </ac:picMkLst>
        </pc:picChg>
        <pc:picChg chg="add mod">
          <ac:chgData name="高 培" userId="d27805c1ef9e9338" providerId="LiveId" clId="{C6A25B3A-A8F4-4370-86F9-1E2B254394E6}" dt="2022-11-17T17:09:48.014" v="10166" actId="164"/>
          <ac:picMkLst>
            <pc:docMk/>
            <pc:sldMk cId="2697922915" sldId="2051"/>
            <ac:picMk id="85" creationId="{7D828BE8-B075-C603-9E02-E4BCC457329B}"/>
          </ac:picMkLst>
        </pc:picChg>
        <pc:picChg chg="add mod">
          <ac:chgData name="高 培" userId="d27805c1ef9e9338" providerId="LiveId" clId="{C6A25B3A-A8F4-4370-86F9-1E2B254394E6}" dt="2022-11-17T17:09:48.014" v="10166" actId="164"/>
          <ac:picMkLst>
            <pc:docMk/>
            <pc:sldMk cId="2697922915" sldId="2051"/>
            <ac:picMk id="86" creationId="{04CFA6D7-85EE-DF14-CD2F-9FBA942E247D}"/>
          </ac:picMkLst>
        </pc:picChg>
        <pc:cxnChg chg="add del mod">
          <ac:chgData name="高 培" userId="d27805c1ef9e9338" providerId="LiveId" clId="{C6A25B3A-A8F4-4370-86F9-1E2B254394E6}" dt="2022-11-17T16:46:39.006" v="9409" actId="478"/>
          <ac:cxnSpMkLst>
            <pc:docMk/>
            <pc:sldMk cId="2697922915" sldId="2051"/>
            <ac:cxnSpMk id="32" creationId="{5C536A38-B801-AE71-3F4A-0770107B93F8}"/>
          </ac:cxnSpMkLst>
        </pc:cxnChg>
        <pc:cxnChg chg="add mod">
          <ac:chgData name="高 培" userId="d27805c1ef9e9338" providerId="LiveId" clId="{C6A25B3A-A8F4-4370-86F9-1E2B254394E6}" dt="2022-11-17T17:09:48.014" v="10166" actId="164"/>
          <ac:cxnSpMkLst>
            <pc:docMk/>
            <pc:sldMk cId="2697922915" sldId="2051"/>
            <ac:cxnSpMk id="58" creationId="{88FE8481-023C-E069-6ED2-CFFE0BEF9ADC}"/>
          </ac:cxnSpMkLst>
        </pc:cxnChg>
        <pc:cxnChg chg="add mod">
          <ac:chgData name="高 培" userId="d27805c1ef9e9338" providerId="LiveId" clId="{C6A25B3A-A8F4-4370-86F9-1E2B254394E6}" dt="2022-11-17T17:09:48.014" v="10166" actId="164"/>
          <ac:cxnSpMkLst>
            <pc:docMk/>
            <pc:sldMk cId="2697922915" sldId="2051"/>
            <ac:cxnSpMk id="59" creationId="{17B35FE8-45BA-D609-23C3-552C17C5765F}"/>
          </ac:cxnSpMkLst>
        </pc:cxnChg>
        <pc:cxnChg chg="add mod">
          <ac:chgData name="高 培" userId="d27805c1ef9e9338" providerId="LiveId" clId="{C6A25B3A-A8F4-4370-86F9-1E2B254394E6}" dt="2022-11-17T17:09:48.014" v="10166" actId="164"/>
          <ac:cxnSpMkLst>
            <pc:docMk/>
            <pc:sldMk cId="2697922915" sldId="2051"/>
            <ac:cxnSpMk id="60" creationId="{2CA08EEF-F653-9AAA-0B46-12468434DCA8}"/>
          </ac:cxnSpMkLst>
        </pc:cxnChg>
        <pc:cxnChg chg="add mod">
          <ac:chgData name="高 培" userId="d27805c1ef9e9338" providerId="LiveId" clId="{C6A25B3A-A8F4-4370-86F9-1E2B254394E6}" dt="2022-11-17T17:09:48.014" v="10166" actId="164"/>
          <ac:cxnSpMkLst>
            <pc:docMk/>
            <pc:sldMk cId="2697922915" sldId="2051"/>
            <ac:cxnSpMk id="61" creationId="{8A582782-E068-6E33-AFFC-55393950C747}"/>
          </ac:cxnSpMkLst>
        </pc:cxnChg>
        <pc:cxnChg chg="add mod">
          <ac:chgData name="高 培" userId="d27805c1ef9e9338" providerId="LiveId" clId="{C6A25B3A-A8F4-4370-86F9-1E2B254394E6}" dt="2022-11-17T17:09:48.014" v="10166" actId="164"/>
          <ac:cxnSpMkLst>
            <pc:docMk/>
            <pc:sldMk cId="2697922915" sldId="2051"/>
            <ac:cxnSpMk id="62" creationId="{7EEEE5FB-18F4-477B-7A4B-49B067F98D82}"/>
          </ac:cxnSpMkLst>
        </pc:cxnChg>
        <pc:cxnChg chg="add mod">
          <ac:chgData name="高 培" userId="d27805c1ef9e9338" providerId="LiveId" clId="{C6A25B3A-A8F4-4370-86F9-1E2B254394E6}" dt="2022-11-17T17:09:48.014" v="10166" actId="164"/>
          <ac:cxnSpMkLst>
            <pc:docMk/>
            <pc:sldMk cId="2697922915" sldId="2051"/>
            <ac:cxnSpMk id="66" creationId="{2FB0C158-9ECB-B617-B1D0-ACAD9DB5D964}"/>
          </ac:cxnSpMkLst>
        </pc:cxnChg>
        <pc:cxnChg chg="add mod">
          <ac:chgData name="高 培" userId="d27805c1ef9e9338" providerId="LiveId" clId="{C6A25B3A-A8F4-4370-86F9-1E2B254394E6}" dt="2022-11-17T17:09:48.014" v="10166" actId="164"/>
          <ac:cxnSpMkLst>
            <pc:docMk/>
            <pc:sldMk cId="2697922915" sldId="2051"/>
            <ac:cxnSpMk id="70" creationId="{D2BD6B8C-7B84-33B5-3E12-B03D1D7B05A5}"/>
          </ac:cxnSpMkLst>
        </pc:cxnChg>
        <pc:cxnChg chg="add mod">
          <ac:chgData name="高 培" userId="d27805c1ef9e9338" providerId="LiveId" clId="{C6A25B3A-A8F4-4370-86F9-1E2B254394E6}" dt="2022-11-17T17:09:48.014" v="10166" actId="164"/>
          <ac:cxnSpMkLst>
            <pc:docMk/>
            <pc:sldMk cId="2697922915" sldId="2051"/>
            <ac:cxnSpMk id="72" creationId="{16A1670B-24B4-7DDC-C1D3-46405EBBB4BC}"/>
          </ac:cxnSpMkLst>
        </pc:cxnChg>
        <pc:cxnChg chg="add del mod">
          <ac:chgData name="高 培" userId="d27805c1ef9e9338" providerId="LiveId" clId="{C6A25B3A-A8F4-4370-86F9-1E2B254394E6}" dt="2022-11-17T16:50:12.162" v="9566"/>
          <ac:cxnSpMkLst>
            <pc:docMk/>
            <pc:sldMk cId="2697922915" sldId="2051"/>
            <ac:cxnSpMk id="74" creationId="{4E5D21FA-A400-4493-730C-42D915B46624}"/>
          </ac:cxnSpMkLst>
        </pc:cxnChg>
      </pc:sldChg>
      <pc:sldChg chg="addSp delSp modSp add mod">
        <pc:chgData name="高 培" userId="d27805c1ef9e9338" providerId="LiveId" clId="{C6A25B3A-A8F4-4370-86F9-1E2B254394E6}" dt="2022-11-17T17:08:56.440" v="10160" actId="1076"/>
        <pc:sldMkLst>
          <pc:docMk/>
          <pc:sldMk cId="3204922173" sldId="2052"/>
        </pc:sldMkLst>
        <pc:spChg chg="del">
          <ac:chgData name="高 培" userId="d27805c1ef9e9338" providerId="LiveId" clId="{C6A25B3A-A8F4-4370-86F9-1E2B254394E6}" dt="2022-11-17T16:59:45.568" v="9755" actId="478"/>
          <ac:spMkLst>
            <pc:docMk/>
            <pc:sldMk cId="3204922173" sldId="2052"/>
            <ac:spMk id="2" creationId="{2F5B5F65-9DBC-74B3-4FD5-5F4774242482}"/>
          </ac:spMkLst>
        </pc:spChg>
        <pc:spChg chg="add mod">
          <ac:chgData name="高 培" userId="d27805c1ef9e9338" providerId="LiveId" clId="{C6A25B3A-A8F4-4370-86F9-1E2B254394E6}" dt="2022-11-17T17:07:19.249" v="10141" actId="14100"/>
          <ac:spMkLst>
            <pc:docMk/>
            <pc:sldMk cId="3204922173" sldId="2052"/>
            <ac:spMk id="4" creationId="{60F7FC5F-FCAB-B415-2380-DB8EE99D8A1F}"/>
          </ac:spMkLst>
        </pc:spChg>
        <pc:spChg chg="mod">
          <ac:chgData name="高 培" userId="d27805c1ef9e9338" providerId="LiveId" clId="{C6A25B3A-A8F4-4370-86F9-1E2B254394E6}" dt="2022-11-16T13:28:18.716" v="823"/>
          <ac:spMkLst>
            <pc:docMk/>
            <pc:sldMk cId="3204922173" sldId="2052"/>
            <ac:spMk id="16" creationId="{00000000-0000-0000-0000-000000000000}"/>
          </ac:spMkLst>
        </pc:spChg>
        <pc:spChg chg="mod topLvl">
          <ac:chgData name="高 培" userId="d27805c1ef9e9338" providerId="LiveId" clId="{C6A25B3A-A8F4-4370-86F9-1E2B254394E6}" dt="2022-11-17T17:04:46.622" v="10060" actId="14100"/>
          <ac:spMkLst>
            <pc:docMk/>
            <pc:sldMk cId="3204922173" sldId="2052"/>
            <ac:spMk id="22" creationId="{4D787FD3-428E-21DA-11E8-10091555E402}"/>
          </ac:spMkLst>
        </pc:spChg>
        <pc:spChg chg="add mod">
          <ac:chgData name="高 培" userId="d27805c1ef9e9338" providerId="LiveId" clId="{C6A25B3A-A8F4-4370-86F9-1E2B254394E6}" dt="2022-11-17T17:05:52.930" v="10075" actId="1076"/>
          <ac:spMkLst>
            <pc:docMk/>
            <pc:sldMk cId="3204922173" sldId="2052"/>
            <ac:spMk id="23" creationId="{5E4F8D59-4D7B-2584-AAE1-2AE94E828485}"/>
          </ac:spMkLst>
        </pc:spChg>
        <pc:spChg chg="add del mod">
          <ac:chgData name="高 培" userId="d27805c1ef9e9338" providerId="LiveId" clId="{C6A25B3A-A8F4-4370-86F9-1E2B254394E6}" dt="2022-11-17T17:05:39.160" v="10072" actId="478"/>
          <ac:spMkLst>
            <pc:docMk/>
            <pc:sldMk cId="3204922173" sldId="2052"/>
            <ac:spMk id="24" creationId="{58BABEE0-269F-4893-FA99-9F5915F7091A}"/>
          </ac:spMkLst>
        </pc:spChg>
        <pc:spChg chg="add del mod">
          <ac:chgData name="高 培" userId="d27805c1ef9e9338" providerId="LiveId" clId="{C6A25B3A-A8F4-4370-86F9-1E2B254394E6}" dt="2022-11-17T17:03:33.429" v="10039" actId="478"/>
          <ac:spMkLst>
            <pc:docMk/>
            <pc:sldMk cId="3204922173" sldId="2052"/>
            <ac:spMk id="25" creationId="{788A5C4F-0AB5-2A68-81EF-E813E6C0775E}"/>
          </ac:spMkLst>
        </pc:spChg>
        <pc:spChg chg="add del mod">
          <ac:chgData name="高 培" userId="d27805c1ef9e9338" providerId="LiveId" clId="{C6A25B3A-A8F4-4370-86F9-1E2B254394E6}" dt="2022-11-17T17:03:33.429" v="10039" actId="478"/>
          <ac:spMkLst>
            <pc:docMk/>
            <pc:sldMk cId="3204922173" sldId="2052"/>
            <ac:spMk id="26" creationId="{6348FE48-0981-E6C1-420B-3D0FE1EC96D0}"/>
          </ac:spMkLst>
        </pc:spChg>
        <pc:spChg chg="add del mod">
          <ac:chgData name="高 培" userId="d27805c1ef9e9338" providerId="LiveId" clId="{C6A25B3A-A8F4-4370-86F9-1E2B254394E6}" dt="2022-11-17T17:03:33.429" v="10039" actId="478"/>
          <ac:spMkLst>
            <pc:docMk/>
            <pc:sldMk cId="3204922173" sldId="2052"/>
            <ac:spMk id="27" creationId="{09A8A096-E6BD-BFD5-3282-49BBFBFEC419}"/>
          </ac:spMkLst>
        </pc:spChg>
        <pc:spChg chg="add del mod">
          <ac:chgData name="高 培" userId="d27805c1ef9e9338" providerId="LiveId" clId="{C6A25B3A-A8F4-4370-86F9-1E2B254394E6}" dt="2022-11-17T17:05:47.777" v="10074" actId="478"/>
          <ac:spMkLst>
            <pc:docMk/>
            <pc:sldMk cId="3204922173" sldId="2052"/>
            <ac:spMk id="37" creationId="{1B6A785F-4145-8BEF-B91D-61AF2703ECFC}"/>
          </ac:spMkLst>
        </pc:spChg>
        <pc:spChg chg="add del mod">
          <ac:chgData name="高 培" userId="d27805c1ef9e9338" providerId="LiveId" clId="{C6A25B3A-A8F4-4370-86F9-1E2B254394E6}" dt="2022-11-17T17:05:47.777" v="10074" actId="478"/>
          <ac:spMkLst>
            <pc:docMk/>
            <pc:sldMk cId="3204922173" sldId="2052"/>
            <ac:spMk id="39" creationId="{35B0DD44-C426-1C86-B3BC-1BFFCF7C4E0F}"/>
          </ac:spMkLst>
        </pc:spChg>
        <pc:spChg chg="add del mod">
          <ac:chgData name="高 培" userId="d27805c1ef9e9338" providerId="LiveId" clId="{C6A25B3A-A8F4-4370-86F9-1E2B254394E6}" dt="2022-11-17T17:05:47.777" v="10074" actId="478"/>
          <ac:spMkLst>
            <pc:docMk/>
            <pc:sldMk cId="3204922173" sldId="2052"/>
            <ac:spMk id="41" creationId="{019C1CEB-0065-F018-63D3-7EE35074318E}"/>
          </ac:spMkLst>
        </pc:spChg>
        <pc:spChg chg="add mod">
          <ac:chgData name="高 培" userId="d27805c1ef9e9338" providerId="LiveId" clId="{C6A25B3A-A8F4-4370-86F9-1E2B254394E6}" dt="2022-11-17T17:07:22.397" v="10142" actId="1076"/>
          <ac:spMkLst>
            <pc:docMk/>
            <pc:sldMk cId="3204922173" sldId="2052"/>
            <ac:spMk id="50" creationId="{5E10E0E0-A472-0CB2-E58B-FD893362E3E8}"/>
          </ac:spMkLst>
        </pc:spChg>
        <pc:spChg chg="add mod">
          <ac:chgData name="高 培" userId="d27805c1ef9e9338" providerId="LiveId" clId="{C6A25B3A-A8F4-4370-86F9-1E2B254394E6}" dt="2022-11-17T17:05:00.987" v="10063" actId="207"/>
          <ac:spMkLst>
            <pc:docMk/>
            <pc:sldMk cId="3204922173" sldId="2052"/>
            <ac:spMk id="52" creationId="{B8C8D303-8273-F1A5-61A9-AA26C1C2447F}"/>
          </ac:spMkLst>
        </pc:spChg>
        <pc:spChg chg="add mod">
          <ac:chgData name="高 培" userId="d27805c1ef9e9338" providerId="LiveId" clId="{C6A25B3A-A8F4-4370-86F9-1E2B254394E6}" dt="2022-11-17T17:05:11.754" v="10066" actId="14100"/>
          <ac:spMkLst>
            <pc:docMk/>
            <pc:sldMk cId="3204922173" sldId="2052"/>
            <ac:spMk id="53" creationId="{6551CE6C-0170-CA68-3ABC-71F9CA006500}"/>
          </ac:spMkLst>
        </pc:spChg>
        <pc:spChg chg="add mod">
          <ac:chgData name="高 培" userId="d27805c1ef9e9338" providerId="LiveId" clId="{C6A25B3A-A8F4-4370-86F9-1E2B254394E6}" dt="2022-11-17T17:05:20.021" v="10069" actId="14100"/>
          <ac:spMkLst>
            <pc:docMk/>
            <pc:sldMk cId="3204922173" sldId="2052"/>
            <ac:spMk id="54" creationId="{8DD1F939-1791-3172-AD38-B0CD94408716}"/>
          </ac:spMkLst>
        </pc:spChg>
        <pc:spChg chg="add mod">
          <ac:chgData name="高 培" userId="d27805c1ef9e9338" providerId="LiveId" clId="{C6A25B3A-A8F4-4370-86F9-1E2B254394E6}" dt="2022-11-17T17:05:28.262" v="10071" actId="1076"/>
          <ac:spMkLst>
            <pc:docMk/>
            <pc:sldMk cId="3204922173" sldId="2052"/>
            <ac:spMk id="55" creationId="{1350FA1A-2069-B92D-5F9F-566F91954751}"/>
          </ac:spMkLst>
        </pc:spChg>
        <pc:spChg chg="add mod">
          <ac:chgData name="高 培" userId="d27805c1ef9e9338" providerId="LiveId" clId="{C6A25B3A-A8F4-4370-86F9-1E2B254394E6}" dt="2022-11-17T17:08:56.440" v="10160" actId="1076"/>
          <ac:spMkLst>
            <pc:docMk/>
            <pc:sldMk cId="3204922173" sldId="2052"/>
            <ac:spMk id="56" creationId="{AA7A45A1-260D-38B9-8C96-3A0CBE2670FF}"/>
          </ac:spMkLst>
        </pc:spChg>
        <pc:spChg chg="add del mod">
          <ac:chgData name="高 培" userId="d27805c1ef9e9338" providerId="LiveId" clId="{C6A25B3A-A8F4-4370-86F9-1E2B254394E6}" dt="2022-11-17T17:06:52.773" v="10133"/>
          <ac:spMkLst>
            <pc:docMk/>
            <pc:sldMk cId="3204922173" sldId="2052"/>
            <ac:spMk id="62" creationId="{3329ACF5-E463-79B8-1F97-40058063DAF8}"/>
          </ac:spMkLst>
        </pc:spChg>
        <pc:spChg chg="add mod">
          <ac:chgData name="高 培" userId="d27805c1ef9e9338" providerId="LiveId" clId="{C6A25B3A-A8F4-4370-86F9-1E2B254394E6}" dt="2022-11-17T17:07:00.987" v="10135" actId="1076"/>
          <ac:spMkLst>
            <pc:docMk/>
            <pc:sldMk cId="3204922173" sldId="2052"/>
            <ac:spMk id="67" creationId="{CF56E734-9B73-6527-ECAC-E00D00CBB993}"/>
          </ac:spMkLst>
        </pc:spChg>
        <pc:spChg chg="add mod">
          <ac:chgData name="高 培" userId="d27805c1ef9e9338" providerId="LiveId" clId="{C6A25B3A-A8F4-4370-86F9-1E2B254394E6}" dt="2022-11-17T17:07:08.817" v="10137" actId="1076"/>
          <ac:spMkLst>
            <pc:docMk/>
            <pc:sldMk cId="3204922173" sldId="2052"/>
            <ac:spMk id="72" creationId="{AD504E46-3908-47FA-32F9-8F0809BAC1DB}"/>
          </ac:spMkLst>
        </pc:spChg>
        <pc:grpChg chg="add del mod">
          <ac:chgData name="高 培" userId="d27805c1ef9e9338" providerId="LiveId" clId="{C6A25B3A-A8F4-4370-86F9-1E2B254394E6}" dt="2022-11-17T17:03:43.437" v="10042" actId="165"/>
          <ac:grpSpMkLst>
            <pc:docMk/>
            <pc:sldMk cId="3204922173" sldId="2052"/>
            <ac:grpSpMk id="5" creationId="{59678467-DF3B-4014-D478-FDC3F46675AE}"/>
          </ac:grpSpMkLst>
        </pc:grpChg>
        <pc:grpChg chg="del mod topLvl">
          <ac:chgData name="高 培" userId="d27805c1ef9e9338" providerId="LiveId" clId="{C6A25B3A-A8F4-4370-86F9-1E2B254394E6}" dt="2022-11-17T17:04:00.431" v="10046" actId="165"/>
          <ac:grpSpMkLst>
            <pc:docMk/>
            <pc:sldMk cId="3204922173" sldId="2052"/>
            <ac:grpSpMk id="6" creationId="{DB31F42F-B858-6DA3-CE7A-16331BC67957}"/>
          </ac:grpSpMkLst>
        </pc:grpChg>
        <pc:graphicFrameChg chg="add mod">
          <ac:chgData name="高 培" userId="d27805c1ef9e9338" providerId="LiveId" clId="{C6A25B3A-A8F4-4370-86F9-1E2B254394E6}" dt="2022-11-17T17:03:02.068" v="10038" actId="1076"/>
          <ac:graphicFrameMkLst>
            <pc:docMk/>
            <pc:sldMk cId="3204922173" sldId="2052"/>
            <ac:graphicFrameMk id="3" creationId="{C07ED49C-8919-41F7-4202-E89BB9179D26}"/>
          </ac:graphicFrameMkLst>
        </pc:graphicFrameChg>
        <pc:picChg chg="mod topLvl">
          <ac:chgData name="高 培" userId="d27805c1ef9e9338" providerId="LiveId" clId="{C6A25B3A-A8F4-4370-86F9-1E2B254394E6}" dt="2022-11-17T17:04:11.988" v="10050" actId="1076"/>
          <ac:picMkLst>
            <pc:docMk/>
            <pc:sldMk cId="3204922173" sldId="2052"/>
            <ac:picMk id="7" creationId="{BD37D630-F7E8-55F9-3C59-7B67CA9AB8D3}"/>
          </ac:picMkLst>
        </pc:picChg>
        <pc:picChg chg="mod topLvl">
          <ac:chgData name="高 培" userId="d27805c1ef9e9338" providerId="LiveId" clId="{C6A25B3A-A8F4-4370-86F9-1E2B254394E6}" dt="2022-11-17T17:04:14.222" v="10051" actId="1076"/>
          <ac:picMkLst>
            <pc:docMk/>
            <pc:sldMk cId="3204922173" sldId="2052"/>
            <ac:picMk id="8" creationId="{BFF18092-A09F-C506-85F0-1348DD0CA477}"/>
          </ac:picMkLst>
        </pc:picChg>
        <pc:picChg chg="mod topLvl">
          <ac:chgData name="高 培" userId="d27805c1ef9e9338" providerId="LiveId" clId="{C6A25B3A-A8F4-4370-86F9-1E2B254394E6}" dt="2022-11-17T17:03:43.437" v="10042" actId="165"/>
          <ac:picMkLst>
            <pc:docMk/>
            <pc:sldMk cId="3204922173" sldId="2052"/>
            <ac:picMk id="9" creationId="{AD6BFF8A-E966-4596-6FF4-CAEF490D1948}"/>
          </ac:picMkLst>
        </pc:picChg>
        <pc:picChg chg="mod topLvl">
          <ac:chgData name="高 培" userId="d27805c1ef9e9338" providerId="LiveId" clId="{C6A25B3A-A8F4-4370-86F9-1E2B254394E6}" dt="2022-11-17T17:04:09.911" v="10049" actId="1076"/>
          <ac:picMkLst>
            <pc:docMk/>
            <pc:sldMk cId="3204922173" sldId="2052"/>
            <ac:picMk id="11" creationId="{1505C7B4-BFE0-76F3-F0C7-236BBD8E6476}"/>
          </ac:picMkLst>
        </pc:picChg>
        <pc:picChg chg="mod topLvl">
          <ac:chgData name="高 培" userId="d27805c1ef9e9338" providerId="LiveId" clId="{C6A25B3A-A8F4-4370-86F9-1E2B254394E6}" dt="2022-11-17T17:03:43.437" v="10042" actId="165"/>
          <ac:picMkLst>
            <pc:docMk/>
            <pc:sldMk cId="3204922173" sldId="2052"/>
            <ac:picMk id="12" creationId="{526A1685-7D58-ABC8-29BC-0F2F0F0566E8}"/>
          </ac:picMkLst>
        </pc:picChg>
        <pc:picChg chg="mod topLvl">
          <ac:chgData name="高 培" userId="d27805c1ef9e9338" providerId="LiveId" clId="{C6A25B3A-A8F4-4370-86F9-1E2B254394E6}" dt="2022-11-17T17:03:43.437" v="10042" actId="165"/>
          <ac:picMkLst>
            <pc:docMk/>
            <pc:sldMk cId="3204922173" sldId="2052"/>
            <ac:picMk id="13" creationId="{834C8A07-C953-FD07-6213-45E9986CCB99}"/>
          </ac:picMkLst>
        </pc:picChg>
        <pc:picChg chg="mod topLvl">
          <ac:chgData name="高 培" userId="d27805c1ef9e9338" providerId="LiveId" clId="{C6A25B3A-A8F4-4370-86F9-1E2B254394E6}" dt="2022-11-17T17:04:16.509" v="10052" actId="1076"/>
          <ac:picMkLst>
            <pc:docMk/>
            <pc:sldMk cId="3204922173" sldId="2052"/>
            <ac:picMk id="14" creationId="{1C48F154-2A12-4C86-8829-674665B0DD74}"/>
          </ac:picMkLst>
        </pc:picChg>
        <pc:picChg chg="mod topLvl">
          <ac:chgData name="高 培" userId="d27805c1ef9e9338" providerId="LiveId" clId="{C6A25B3A-A8F4-4370-86F9-1E2B254394E6}" dt="2022-11-17T17:04:29.004" v="10056" actId="1076"/>
          <ac:picMkLst>
            <pc:docMk/>
            <pc:sldMk cId="3204922173" sldId="2052"/>
            <ac:picMk id="15" creationId="{BE5F0BDB-3C44-8A53-AACE-6BA96A5ABA21}"/>
          </ac:picMkLst>
        </pc:picChg>
        <pc:picChg chg="mod topLvl">
          <ac:chgData name="高 培" userId="d27805c1ef9e9338" providerId="LiveId" clId="{C6A25B3A-A8F4-4370-86F9-1E2B254394E6}" dt="2022-11-17T17:04:07.707" v="10048" actId="1076"/>
          <ac:picMkLst>
            <pc:docMk/>
            <pc:sldMk cId="3204922173" sldId="2052"/>
            <ac:picMk id="17" creationId="{0E5D7B97-274E-3416-61CF-2ECCB66B6659}"/>
          </ac:picMkLst>
        </pc:picChg>
        <pc:picChg chg="mod topLvl">
          <ac:chgData name="高 培" userId="d27805c1ef9e9338" providerId="LiveId" clId="{C6A25B3A-A8F4-4370-86F9-1E2B254394E6}" dt="2022-11-17T17:04:20.065" v="10053" actId="1076"/>
          <ac:picMkLst>
            <pc:docMk/>
            <pc:sldMk cId="3204922173" sldId="2052"/>
            <ac:picMk id="18" creationId="{B5C87C5C-A96D-A697-7AF0-EF839C29AEA8}"/>
          </ac:picMkLst>
        </pc:picChg>
        <pc:picChg chg="mod topLvl">
          <ac:chgData name="高 培" userId="d27805c1ef9e9338" providerId="LiveId" clId="{C6A25B3A-A8F4-4370-86F9-1E2B254394E6}" dt="2022-11-17T17:04:26.958" v="10055" actId="1076"/>
          <ac:picMkLst>
            <pc:docMk/>
            <pc:sldMk cId="3204922173" sldId="2052"/>
            <ac:picMk id="19" creationId="{A1F4D920-A007-F94F-769A-8EE40056C63B}"/>
          </ac:picMkLst>
        </pc:picChg>
        <pc:picChg chg="mod topLvl">
          <ac:chgData name="高 培" userId="d27805c1ef9e9338" providerId="LiveId" clId="{C6A25B3A-A8F4-4370-86F9-1E2B254394E6}" dt="2022-11-17T17:04:25.187" v="10054" actId="1076"/>
          <ac:picMkLst>
            <pc:docMk/>
            <pc:sldMk cId="3204922173" sldId="2052"/>
            <ac:picMk id="20" creationId="{6A014355-5955-67BB-6A0D-A2CECE8BEAF5}"/>
          </ac:picMkLst>
        </pc:picChg>
        <pc:picChg chg="mod topLvl">
          <ac:chgData name="高 培" userId="d27805c1ef9e9338" providerId="LiveId" clId="{C6A25B3A-A8F4-4370-86F9-1E2B254394E6}" dt="2022-11-17T17:06:51.629" v="10132" actId="1076"/>
          <ac:picMkLst>
            <pc:docMk/>
            <pc:sldMk cId="3204922173" sldId="2052"/>
            <ac:picMk id="21" creationId="{5B40E2E7-E8C5-9008-B793-4E90DAC7BE51}"/>
          </ac:picMkLst>
        </pc:picChg>
        <pc:picChg chg="add del mod">
          <ac:chgData name="高 培" userId="d27805c1ef9e9338" providerId="LiveId" clId="{C6A25B3A-A8F4-4370-86F9-1E2B254394E6}" dt="2022-11-17T17:05:39.160" v="10072" actId="478"/>
          <ac:picMkLst>
            <pc:docMk/>
            <pc:sldMk cId="3204922173" sldId="2052"/>
            <ac:picMk id="33" creationId="{4FB0A405-D436-A14D-5B5C-F7DA8E30781D}"/>
          </ac:picMkLst>
        </pc:picChg>
        <pc:picChg chg="add del mod">
          <ac:chgData name="高 培" userId="d27805c1ef9e9338" providerId="LiveId" clId="{C6A25B3A-A8F4-4370-86F9-1E2B254394E6}" dt="2022-11-17T17:05:39.160" v="10072" actId="478"/>
          <ac:picMkLst>
            <pc:docMk/>
            <pc:sldMk cId="3204922173" sldId="2052"/>
            <ac:picMk id="34" creationId="{BF54955F-A8A4-82D1-A25E-E05C48885907}"/>
          </ac:picMkLst>
        </pc:picChg>
        <pc:picChg chg="add del mod">
          <ac:chgData name="高 培" userId="d27805c1ef9e9338" providerId="LiveId" clId="{C6A25B3A-A8F4-4370-86F9-1E2B254394E6}" dt="2022-11-17T17:05:39.160" v="10072" actId="478"/>
          <ac:picMkLst>
            <pc:docMk/>
            <pc:sldMk cId="3204922173" sldId="2052"/>
            <ac:picMk id="35" creationId="{69A7310E-5F64-CA7B-12AD-77AFF0D5097B}"/>
          </ac:picMkLst>
        </pc:picChg>
        <pc:picChg chg="add del mod">
          <ac:chgData name="高 培" userId="d27805c1ef9e9338" providerId="LiveId" clId="{C6A25B3A-A8F4-4370-86F9-1E2B254394E6}" dt="2022-11-17T17:06:34.372" v="10128" actId="478"/>
          <ac:picMkLst>
            <pc:docMk/>
            <pc:sldMk cId="3204922173" sldId="2052"/>
            <ac:picMk id="42" creationId="{9A0AC8E0-6D3D-88EA-A985-E300F50911A6}"/>
          </ac:picMkLst>
        </pc:picChg>
        <pc:picChg chg="add del mod">
          <ac:chgData name="高 培" userId="d27805c1ef9e9338" providerId="LiveId" clId="{C6A25B3A-A8F4-4370-86F9-1E2B254394E6}" dt="2022-11-17T17:06:27.268" v="10127" actId="478"/>
          <ac:picMkLst>
            <pc:docMk/>
            <pc:sldMk cId="3204922173" sldId="2052"/>
            <ac:picMk id="43" creationId="{BB1E856B-ED68-5D89-E13C-1CCFCF41FA01}"/>
          </ac:picMkLst>
        </pc:picChg>
        <pc:picChg chg="add del mod">
          <ac:chgData name="高 培" userId="d27805c1ef9e9338" providerId="LiveId" clId="{C6A25B3A-A8F4-4370-86F9-1E2B254394E6}" dt="2022-11-17T17:06:27.268" v="10127" actId="478"/>
          <ac:picMkLst>
            <pc:docMk/>
            <pc:sldMk cId="3204922173" sldId="2052"/>
            <ac:picMk id="44" creationId="{457D03F6-0644-752A-6442-3053D5DA31D7}"/>
          </ac:picMkLst>
        </pc:picChg>
        <pc:picChg chg="add del mod">
          <ac:chgData name="高 培" userId="d27805c1ef9e9338" providerId="LiveId" clId="{C6A25B3A-A8F4-4370-86F9-1E2B254394E6}" dt="2022-11-17T17:06:34.372" v="10128" actId="478"/>
          <ac:picMkLst>
            <pc:docMk/>
            <pc:sldMk cId="3204922173" sldId="2052"/>
            <ac:picMk id="45" creationId="{592E6849-71BC-0116-6F9F-60C17C1C5583}"/>
          </ac:picMkLst>
        </pc:picChg>
        <pc:picChg chg="add del mod">
          <ac:chgData name="高 培" userId="d27805c1ef9e9338" providerId="LiveId" clId="{C6A25B3A-A8F4-4370-86F9-1E2B254394E6}" dt="2022-11-17T17:06:34.372" v="10128" actId="478"/>
          <ac:picMkLst>
            <pc:docMk/>
            <pc:sldMk cId="3204922173" sldId="2052"/>
            <ac:picMk id="46" creationId="{2AB2524B-1C41-6BDC-DF05-FEB848196C65}"/>
          </ac:picMkLst>
        </pc:picChg>
        <pc:picChg chg="add del mod">
          <ac:chgData name="高 培" userId="d27805c1ef9e9338" providerId="LiveId" clId="{C6A25B3A-A8F4-4370-86F9-1E2B254394E6}" dt="2022-11-17T17:06:27.268" v="10127" actId="478"/>
          <ac:picMkLst>
            <pc:docMk/>
            <pc:sldMk cId="3204922173" sldId="2052"/>
            <ac:picMk id="47" creationId="{0FBAFA44-C875-D733-0414-6C8A91C4DBAA}"/>
          </ac:picMkLst>
        </pc:picChg>
        <pc:picChg chg="add del mod">
          <ac:chgData name="高 培" userId="d27805c1ef9e9338" providerId="LiveId" clId="{C6A25B3A-A8F4-4370-86F9-1E2B254394E6}" dt="2022-11-17T17:06:34.372" v="10128" actId="478"/>
          <ac:picMkLst>
            <pc:docMk/>
            <pc:sldMk cId="3204922173" sldId="2052"/>
            <ac:picMk id="48" creationId="{1A425E8A-3DCE-A7D2-5AE9-25106C99CC0D}"/>
          </ac:picMkLst>
        </pc:picChg>
        <pc:picChg chg="add del mod">
          <ac:chgData name="高 培" userId="d27805c1ef9e9338" providerId="LiveId" clId="{C6A25B3A-A8F4-4370-86F9-1E2B254394E6}" dt="2022-11-17T17:06:36.988" v="10129" actId="478"/>
          <ac:picMkLst>
            <pc:docMk/>
            <pc:sldMk cId="3204922173" sldId="2052"/>
            <ac:picMk id="49" creationId="{38F95D50-A22E-8C56-4F60-949CD5CDD2CB}"/>
          </ac:picMkLst>
        </pc:picChg>
        <pc:picChg chg="add mod">
          <ac:chgData name="高 培" userId="d27805c1ef9e9338" providerId="LiveId" clId="{C6A25B3A-A8F4-4370-86F9-1E2B254394E6}" dt="2022-11-17T17:04:35.478" v="10058" actId="1076"/>
          <ac:picMkLst>
            <pc:docMk/>
            <pc:sldMk cId="3204922173" sldId="2052"/>
            <ac:picMk id="51" creationId="{24099BEC-C7B5-BA31-ED73-3A7FB4AE0E47}"/>
          </ac:picMkLst>
        </pc:picChg>
        <pc:picChg chg="add del mod">
          <ac:chgData name="高 培" userId="d27805c1ef9e9338" providerId="LiveId" clId="{C6A25B3A-A8F4-4370-86F9-1E2B254394E6}" dt="2022-11-17T17:06:52.773" v="10133"/>
          <ac:picMkLst>
            <pc:docMk/>
            <pc:sldMk cId="3204922173" sldId="2052"/>
            <ac:picMk id="58" creationId="{8E873BA7-CBA1-E91A-C5E3-D84535E62AF1}"/>
          </ac:picMkLst>
        </pc:picChg>
        <pc:picChg chg="add del mod">
          <ac:chgData name="高 培" userId="d27805c1ef9e9338" providerId="LiveId" clId="{C6A25B3A-A8F4-4370-86F9-1E2B254394E6}" dt="2022-11-17T17:06:52.773" v="10133"/>
          <ac:picMkLst>
            <pc:docMk/>
            <pc:sldMk cId="3204922173" sldId="2052"/>
            <ac:picMk id="59" creationId="{B6F06371-C955-8A5D-36C0-D2AB938AB647}"/>
          </ac:picMkLst>
        </pc:picChg>
        <pc:picChg chg="add del mod">
          <ac:chgData name="高 培" userId="d27805c1ef9e9338" providerId="LiveId" clId="{C6A25B3A-A8F4-4370-86F9-1E2B254394E6}" dt="2022-11-17T17:06:52.773" v="10133"/>
          <ac:picMkLst>
            <pc:docMk/>
            <pc:sldMk cId="3204922173" sldId="2052"/>
            <ac:picMk id="60" creationId="{79B5229E-BD1A-E4E2-54E0-02CFD4809805}"/>
          </ac:picMkLst>
        </pc:picChg>
        <pc:picChg chg="add del mod">
          <ac:chgData name="高 培" userId="d27805c1ef9e9338" providerId="LiveId" clId="{C6A25B3A-A8F4-4370-86F9-1E2B254394E6}" dt="2022-11-17T17:06:52.773" v="10133"/>
          <ac:picMkLst>
            <pc:docMk/>
            <pc:sldMk cId="3204922173" sldId="2052"/>
            <ac:picMk id="61" creationId="{8289F812-0381-5121-134F-15D1CACC3F3A}"/>
          </ac:picMkLst>
        </pc:picChg>
        <pc:picChg chg="add mod">
          <ac:chgData name="高 培" userId="d27805c1ef9e9338" providerId="LiveId" clId="{C6A25B3A-A8F4-4370-86F9-1E2B254394E6}" dt="2022-11-17T17:07:00.987" v="10135" actId="1076"/>
          <ac:picMkLst>
            <pc:docMk/>
            <pc:sldMk cId="3204922173" sldId="2052"/>
            <ac:picMk id="63" creationId="{AFDDC941-5361-FEAB-3FE1-E66ECFFB9676}"/>
          </ac:picMkLst>
        </pc:picChg>
        <pc:picChg chg="add mod">
          <ac:chgData name="高 培" userId="d27805c1ef9e9338" providerId="LiveId" clId="{C6A25B3A-A8F4-4370-86F9-1E2B254394E6}" dt="2022-11-17T17:07:00.987" v="10135" actId="1076"/>
          <ac:picMkLst>
            <pc:docMk/>
            <pc:sldMk cId="3204922173" sldId="2052"/>
            <ac:picMk id="64" creationId="{ED2E1C3E-9FC1-D5E1-3D2F-0868164754C6}"/>
          </ac:picMkLst>
        </pc:picChg>
        <pc:picChg chg="add mod">
          <ac:chgData name="高 培" userId="d27805c1ef9e9338" providerId="LiveId" clId="{C6A25B3A-A8F4-4370-86F9-1E2B254394E6}" dt="2022-11-17T17:07:00.987" v="10135" actId="1076"/>
          <ac:picMkLst>
            <pc:docMk/>
            <pc:sldMk cId="3204922173" sldId="2052"/>
            <ac:picMk id="65" creationId="{ED9CF2AB-654E-6A4D-5DC8-9D4DAEA3A82B}"/>
          </ac:picMkLst>
        </pc:picChg>
        <pc:picChg chg="add mod">
          <ac:chgData name="高 培" userId="d27805c1ef9e9338" providerId="LiveId" clId="{C6A25B3A-A8F4-4370-86F9-1E2B254394E6}" dt="2022-11-17T17:07:00.987" v="10135" actId="1076"/>
          <ac:picMkLst>
            <pc:docMk/>
            <pc:sldMk cId="3204922173" sldId="2052"/>
            <ac:picMk id="66" creationId="{6C7ECAE3-B64D-8851-8AE8-6DC0E7489F67}"/>
          </ac:picMkLst>
        </pc:picChg>
        <pc:picChg chg="add mod">
          <ac:chgData name="高 培" userId="d27805c1ef9e9338" providerId="LiveId" clId="{C6A25B3A-A8F4-4370-86F9-1E2B254394E6}" dt="2022-11-17T17:07:08.817" v="10137" actId="1076"/>
          <ac:picMkLst>
            <pc:docMk/>
            <pc:sldMk cId="3204922173" sldId="2052"/>
            <ac:picMk id="68" creationId="{43776F21-4021-4B4A-4CF0-AD2D75CED59C}"/>
          </ac:picMkLst>
        </pc:picChg>
        <pc:picChg chg="add mod">
          <ac:chgData name="高 培" userId="d27805c1ef9e9338" providerId="LiveId" clId="{C6A25B3A-A8F4-4370-86F9-1E2B254394E6}" dt="2022-11-17T17:07:08.817" v="10137" actId="1076"/>
          <ac:picMkLst>
            <pc:docMk/>
            <pc:sldMk cId="3204922173" sldId="2052"/>
            <ac:picMk id="69" creationId="{B09388BA-FB9B-B64B-3505-45CE534E6258}"/>
          </ac:picMkLst>
        </pc:picChg>
        <pc:picChg chg="add mod">
          <ac:chgData name="高 培" userId="d27805c1ef9e9338" providerId="LiveId" clId="{C6A25B3A-A8F4-4370-86F9-1E2B254394E6}" dt="2022-11-17T17:07:08.817" v="10137" actId="1076"/>
          <ac:picMkLst>
            <pc:docMk/>
            <pc:sldMk cId="3204922173" sldId="2052"/>
            <ac:picMk id="70" creationId="{B1F718AB-C93D-AD9D-294E-9B07316C0673}"/>
          </ac:picMkLst>
        </pc:picChg>
        <pc:picChg chg="add mod">
          <ac:chgData name="高 培" userId="d27805c1ef9e9338" providerId="LiveId" clId="{C6A25B3A-A8F4-4370-86F9-1E2B254394E6}" dt="2022-11-17T17:07:08.817" v="10137" actId="1076"/>
          <ac:picMkLst>
            <pc:docMk/>
            <pc:sldMk cId="3204922173" sldId="2052"/>
            <ac:picMk id="71" creationId="{2062AC54-56D0-4413-FA6C-496480ABD3B4}"/>
          </ac:picMkLst>
        </pc:picChg>
        <pc:cxnChg chg="add del mod">
          <ac:chgData name="高 培" userId="d27805c1ef9e9338" providerId="LiveId" clId="{C6A25B3A-A8F4-4370-86F9-1E2B254394E6}" dt="2022-11-17T17:03:33.429" v="10039" actId="478"/>
          <ac:cxnSpMkLst>
            <pc:docMk/>
            <pc:sldMk cId="3204922173" sldId="2052"/>
            <ac:cxnSpMk id="28" creationId="{D205F129-DDB7-C527-0489-C8E365CB9856}"/>
          </ac:cxnSpMkLst>
        </pc:cxnChg>
        <pc:cxnChg chg="add del mod">
          <ac:chgData name="高 培" userId="d27805c1ef9e9338" providerId="LiveId" clId="{C6A25B3A-A8F4-4370-86F9-1E2B254394E6}" dt="2022-11-17T17:03:33.429" v="10039" actId="478"/>
          <ac:cxnSpMkLst>
            <pc:docMk/>
            <pc:sldMk cId="3204922173" sldId="2052"/>
            <ac:cxnSpMk id="29" creationId="{78190713-B883-1A7C-9481-B27510E4DA56}"/>
          </ac:cxnSpMkLst>
        </pc:cxnChg>
        <pc:cxnChg chg="add del mod">
          <ac:chgData name="高 培" userId="d27805c1ef9e9338" providerId="LiveId" clId="{C6A25B3A-A8F4-4370-86F9-1E2B254394E6}" dt="2022-11-17T17:03:33.429" v="10039" actId="478"/>
          <ac:cxnSpMkLst>
            <pc:docMk/>
            <pc:sldMk cId="3204922173" sldId="2052"/>
            <ac:cxnSpMk id="30" creationId="{D907D6A1-FE1A-2213-6D68-9A88D5B6E584}"/>
          </ac:cxnSpMkLst>
        </pc:cxnChg>
        <pc:cxnChg chg="add del mod">
          <ac:chgData name="高 培" userId="d27805c1ef9e9338" providerId="LiveId" clId="{C6A25B3A-A8F4-4370-86F9-1E2B254394E6}" dt="2022-11-17T17:03:33.429" v="10039" actId="478"/>
          <ac:cxnSpMkLst>
            <pc:docMk/>
            <pc:sldMk cId="3204922173" sldId="2052"/>
            <ac:cxnSpMk id="31" creationId="{D6AFB4BC-E27B-E747-1300-1B62C872C0B0}"/>
          </ac:cxnSpMkLst>
        </pc:cxnChg>
        <pc:cxnChg chg="add del mod">
          <ac:chgData name="高 培" userId="d27805c1ef9e9338" providerId="LiveId" clId="{C6A25B3A-A8F4-4370-86F9-1E2B254394E6}" dt="2022-11-17T17:03:33.429" v="10039" actId="478"/>
          <ac:cxnSpMkLst>
            <pc:docMk/>
            <pc:sldMk cId="3204922173" sldId="2052"/>
            <ac:cxnSpMk id="32" creationId="{B15E29AE-9F34-E44D-BE70-9E9DA01A1567}"/>
          </ac:cxnSpMkLst>
        </pc:cxnChg>
        <pc:cxnChg chg="add mod">
          <ac:chgData name="高 培" userId="d27805c1ef9e9338" providerId="LiveId" clId="{C6A25B3A-A8F4-4370-86F9-1E2B254394E6}" dt="2022-11-17T17:06:18.656" v="10126" actId="14100"/>
          <ac:cxnSpMkLst>
            <pc:docMk/>
            <pc:sldMk cId="3204922173" sldId="2052"/>
            <ac:cxnSpMk id="36" creationId="{C35329AA-A01A-AA8C-D683-5C98897F05B8}"/>
          </ac:cxnSpMkLst>
        </pc:cxnChg>
        <pc:cxnChg chg="add del mod">
          <ac:chgData name="高 培" userId="d27805c1ef9e9338" providerId="LiveId" clId="{C6A25B3A-A8F4-4370-86F9-1E2B254394E6}" dt="2022-11-17T17:05:47.777" v="10074" actId="478"/>
          <ac:cxnSpMkLst>
            <pc:docMk/>
            <pc:sldMk cId="3204922173" sldId="2052"/>
            <ac:cxnSpMk id="38" creationId="{4A840ADB-D11F-36C8-2FDF-CF362440D716}"/>
          </ac:cxnSpMkLst>
        </pc:cxnChg>
        <pc:cxnChg chg="add del mod">
          <ac:chgData name="高 培" userId="d27805c1ef9e9338" providerId="LiveId" clId="{C6A25B3A-A8F4-4370-86F9-1E2B254394E6}" dt="2022-11-17T17:05:47.777" v="10074" actId="478"/>
          <ac:cxnSpMkLst>
            <pc:docMk/>
            <pc:sldMk cId="3204922173" sldId="2052"/>
            <ac:cxnSpMk id="40" creationId="{D9938ABA-6E03-04FD-351B-2CBDAAB904E6}"/>
          </ac:cxnSpMkLst>
        </pc:cxnChg>
        <pc:cxnChg chg="add mod">
          <ac:chgData name="高 培" userId="d27805c1ef9e9338" providerId="LiveId" clId="{C6A25B3A-A8F4-4370-86F9-1E2B254394E6}" dt="2022-11-17T17:07:52.390" v="10147" actId="1582"/>
          <ac:cxnSpMkLst>
            <pc:docMk/>
            <pc:sldMk cId="3204922173" sldId="2052"/>
            <ac:cxnSpMk id="74" creationId="{EBA3670A-BE7A-5813-7C5B-1730E1B3015E}"/>
          </ac:cxnSpMkLst>
        </pc:cxnChg>
        <pc:cxnChg chg="add del mod">
          <ac:chgData name="高 培" userId="d27805c1ef9e9338" providerId="LiveId" clId="{C6A25B3A-A8F4-4370-86F9-1E2B254394E6}" dt="2022-11-17T17:08:22.590" v="10155" actId="478"/>
          <ac:cxnSpMkLst>
            <pc:docMk/>
            <pc:sldMk cId="3204922173" sldId="2052"/>
            <ac:cxnSpMk id="79" creationId="{C342BB2F-3607-2101-8F3C-54E26899D9A8}"/>
          </ac:cxnSpMkLst>
        </pc:cxnChg>
        <pc:cxnChg chg="add mod">
          <ac:chgData name="高 培" userId="d27805c1ef9e9338" providerId="LiveId" clId="{C6A25B3A-A8F4-4370-86F9-1E2B254394E6}" dt="2022-11-17T17:08:49.127" v="10159" actId="1582"/>
          <ac:cxnSpMkLst>
            <pc:docMk/>
            <pc:sldMk cId="3204922173" sldId="2052"/>
            <ac:cxnSpMk id="87" creationId="{EC039304-200E-A6E9-6163-5E8BD808FCEC}"/>
          </ac:cxnSpMkLst>
        </pc:cxnChg>
      </pc:sldChg>
      <pc:sldChg chg="addSp delSp modSp add mod">
        <pc:chgData name="高 培" userId="d27805c1ef9e9338" providerId="LiveId" clId="{C6A25B3A-A8F4-4370-86F9-1E2B254394E6}" dt="2022-11-17T17:41:54.629" v="13702" actId="12100"/>
        <pc:sldMkLst>
          <pc:docMk/>
          <pc:sldMk cId="2606362935" sldId="2053"/>
        </pc:sldMkLst>
        <pc:spChg chg="del">
          <ac:chgData name="高 培" userId="d27805c1ef9e9338" providerId="LiveId" clId="{C6A25B3A-A8F4-4370-86F9-1E2B254394E6}" dt="2022-11-17T17:16:24.241" v="10197" actId="478"/>
          <ac:spMkLst>
            <pc:docMk/>
            <pc:sldMk cId="2606362935" sldId="2053"/>
            <ac:spMk id="2" creationId="{2F5B5F65-9DBC-74B3-4FD5-5F4774242482}"/>
          </ac:spMkLst>
        </pc:spChg>
        <pc:spChg chg="add mod">
          <ac:chgData name="高 培" userId="d27805c1ef9e9338" providerId="LiveId" clId="{C6A25B3A-A8F4-4370-86F9-1E2B254394E6}" dt="2022-11-17T17:16:34.395" v="10199"/>
          <ac:spMkLst>
            <pc:docMk/>
            <pc:sldMk cId="2606362935" sldId="2053"/>
            <ac:spMk id="4" creationId="{C477F2B2-E21C-6751-5B07-25FD32FB7015}"/>
          </ac:spMkLst>
        </pc:spChg>
        <pc:spChg chg="add mod">
          <ac:chgData name="高 培" userId="d27805c1ef9e9338" providerId="LiveId" clId="{C6A25B3A-A8F4-4370-86F9-1E2B254394E6}" dt="2022-11-17T17:16:34.395" v="10199"/>
          <ac:spMkLst>
            <pc:docMk/>
            <pc:sldMk cId="2606362935" sldId="2053"/>
            <ac:spMk id="5" creationId="{7C26CBB6-BC5F-A2BC-DC66-EB5324E17043}"/>
          </ac:spMkLst>
        </pc:spChg>
        <pc:spChg chg="add mod">
          <ac:chgData name="高 培" userId="d27805c1ef9e9338" providerId="LiveId" clId="{C6A25B3A-A8F4-4370-86F9-1E2B254394E6}" dt="2022-11-17T17:37:16.807" v="13032" actId="207"/>
          <ac:spMkLst>
            <pc:docMk/>
            <pc:sldMk cId="2606362935" sldId="2053"/>
            <ac:spMk id="7" creationId="{6B252AE8-66A6-6AC2-8CA1-796F349239EE}"/>
          </ac:spMkLst>
        </pc:spChg>
        <pc:spChg chg="add del mod">
          <ac:chgData name="高 培" userId="d27805c1ef9e9338" providerId="LiveId" clId="{C6A25B3A-A8F4-4370-86F9-1E2B254394E6}" dt="2022-11-17T17:37:49.048" v="13035" actId="478"/>
          <ac:spMkLst>
            <pc:docMk/>
            <pc:sldMk cId="2606362935" sldId="2053"/>
            <ac:spMk id="9" creationId="{B6C218E1-9E5D-9518-518F-AAF154932FCC}"/>
          </ac:spMkLst>
        </pc:spChg>
        <pc:spChg chg="mod">
          <ac:chgData name="高 培" userId="d27805c1ef9e9338" providerId="LiveId" clId="{C6A25B3A-A8F4-4370-86F9-1E2B254394E6}" dt="2022-11-16T13:28:30.450" v="836"/>
          <ac:spMkLst>
            <pc:docMk/>
            <pc:sldMk cId="2606362935" sldId="2053"/>
            <ac:spMk id="16" creationId="{00000000-0000-0000-0000-000000000000}"/>
          </ac:spMkLst>
        </pc:spChg>
        <pc:grpChg chg="add mod">
          <ac:chgData name="高 培" userId="d27805c1ef9e9338" providerId="LiveId" clId="{C6A25B3A-A8F4-4370-86F9-1E2B254394E6}" dt="2022-11-17T17:16:34.395" v="10199"/>
          <ac:grpSpMkLst>
            <pc:docMk/>
            <pc:sldMk cId="2606362935" sldId="2053"/>
            <ac:grpSpMk id="3" creationId="{1C92A2D8-5FA9-2315-8F1C-9561CEAF203F}"/>
          </ac:grpSpMkLst>
        </pc:grpChg>
        <pc:graphicFrameChg chg="add mod">
          <ac:chgData name="高 培" userId="d27805c1ef9e9338" providerId="LiveId" clId="{C6A25B3A-A8F4-4370-86F9-1E2B254394E6}" dt="2022-11-17T17:22:14.193" v="10468"/>
          <ac:graphicFrameMkLst>
            <pc:docMk/>
            <pc:sldMk cId="2606362935" sldId="2053"/>
            <ac:graphicFrameMk id="6" creationId="{00DBFE8F-C4F7-47B0-CB14-0D9AC3F857A3}"/>
          </ac:graphicFrameMkLst>
        </pc:graphicFrameChg>
        <pc:graphicFrameChg chg="add mod">
          <ac:chgData name="高 培" userId="d27805c1ef9e9338" providerId="LiveId" clId="{C6A25B3A-A8F4-4370-86F9-1E2B254394E6}" dt="2022-11-17T17:41:54.629" v="13702" actId="12100"/>
          <ac:graphicFrameMkLst>
            <pc:docMk/>
            <pc:sldMk cId="2606362935" sldId="2053"/>
            <ac:graphicFrameMk id="11" creationId="{FD7E84F5-0305-0A3B-8E43-B7F886FD1177}"/>
          </ac:graphicFrameMkLst>
        </pc:graphicFrameChg>
      </pc:sldChg>
      <pc:sldChg chg="addSp delSp modSp add mod ord">
        <pc:chgData name="高 培" userId="d27805c1ef9e9338" providerId="LiveId" clId="{C6A25B3A-A8F4-4370-86F9-1E2B254394E6}" dt="2022-11-17T17:14:21.964" v="10193" actId="1076"/>
        <pc:sldMkLst>
          <pc:docMk/>
          <pc:sldMk cId="2156236200" sldId="2054"/>
        </pc:sldMkLst>
        <pc:spChg chg="del">
          <ac:chgData name="高 培" userId="d27805c1ef9e9338" providerId="LiveId" clId="{C6A25B3A-A8F4-4370-86F9-1E2B254394E6}" dt="2022-11-17T17:11:04.529" v="10178" actId="478"/>
          <ac:spMkLst>
            <pc:docMk/>
            <pc:sldMk cId="2156236200" sldId="2054"/>
            <ac:spMk id="2" creationId="{2F5B5F65-9DBC-74B3-4FD5-5F4774242482}"/>
          </ac:spMkLst>
        </pc:spChg>
        <pc:spChg chg="add del mod">
          <ac:chgData name="高 培" userId="d27805c1ef9e9338" providerId="LiveId" clId="{C6A25B3A-A8F4-4370-86F9-1E2B254394E6}" dt="2022-11-17T17:10:54.694" v="10176" actId="478"/>
          <ac:spMkLst>
            <pc:docMk/>
            <pc:sldMk cId="2156236200" sldId="2054"/>
            <ac:spMk id="6" creationId="{D88B20EC-0F71-6841-825A-652F52640E9B}"/>
          </ac:spMkLst>
        </pc:spChg>
        <pc:spChg chg="add mod">
          <ac:chgData name="高 培" userId="d27805c1ef9e9338" providerId="LiveId" clId="{C6A25B3A-A8F4-4370-86F9-1E2B254394E6}" dt="2022-11-17T17:10:58.181" v="10177" actId="1076"/>
          <ac:spMkLst>
            <pc:docMk/>
            <pc:sldMk cId="2156236200" sldId="2054"/>
            <ac:spMk id="7" creationId="{823864A1-34CA-F6EC-ED21-072635F6014C}"/>
          </ac:spMkLst>
        </pc:spChg>
        <pc:spChg chg="del mod">
          <ac:chgData name="高 培" userId="d27805c1ef9e9338" providerId="LiveId" clId="{C6A25B3A-A8F4-4370-86F9-1E2B254394E6}" dt="2022-11-17T17:10:50.149" v="10173" actId="478"/>
          <ac:spMkLst>
            <pc:docMk/>
            <pc:sldMk cId="2156236200" sldId="2054"/>
            <ac:spMk id="16" creationId="{00000000-0000-0000-0000-000000000000}"/>
          </ac:spMkLst>
        </pc:spChg>
        <pc:picChg chg="add mod">
          <ac:chgData name="高 培" userId="d27805c1ef9e9338" providerId="LiveId" clId="{C6A25B3A-A8F4-4370-86F9-1E2B254394E6}" dt="2022-11-17T17:11:12.994" v="10181" actId="1076"/>
          <ac:picMkLst>
            <pc:docMk/>
            <pc:sldMk cId="2156236200" sldId="2054"/>
            <ac:picMk id="4" creationId="{F34FBC5D-BBB5-1265-3FFB-B61974EC62B8}"/>
          </ac:picMkLst>
        </pc:picChg>
        <pc:picChg chg="add mod">
          <ac:chgData name="高 培" userId="d27805c1ef9e9338" providerId="LiveId" clId="{C6A25B3A-A8F4-4370-86F9-1E2B254394E6}" dt="2022-11-17T17:13:00.321" v="10186" actId="1076"/>
          <ac:picMkLst>
            <pc:docMk/>
            <pc:sldMk cId="2156236200" sldId="2054"/>
            <ac:picMk id="9" creationId="{C9F7FF55-DAFD-2BBF-6CCE-997546EB1B57}"/>
          </ac:picMkLst>
        </pc:picChg>
        <pc:picChg chg="add mod modCrop">
          <ac:chgData name="高 培" userId="d27805c1ef9e9338" providerId="LiveId" clId="{C6A25B3A-A8F4-4370-86F9-1E2B254394E6}" dt="2022-11-17T17:14:06.396" v="10191" actId="732"/>
          <ac:picMkLst>
            <pc:docMk/>
            <pc:sldMk cId="2156236200" sldId="2054"/>
            <ac:picMk id="12" creationId="{74C5046E-0239-0F92-CC56-3560961FBB0A}"/>
          </ac:picMkLst>
        </pc:picChg>
        <pc:cxnChg chg="add mod">
          <ac:chgData name="高 培" userId="d27805c1ef9e9338" providerId="LiveId" clId="{C6A25B3A-A8F4-4370-86F9-1E2B254394E6}" dt="2022-11-17T17:14:21.964" v="10193" actId="1076"/>
          <ac:cxnSpMkLst>
            <pc:docMk/>
            <pc:sldMk cId="2156236200" sldId="2054"/>
            <ac:cxnSpMk id="13" creationId="{8556341D-FAAA-060C-0598-D892B958F381}"/>
          </ac:cxnSpMkLst>
        </pc:cxnChg>
      </pc:sldChg>
      <pc:sldChg chg="addSp delSp modSp add mod">
        <pc:chgData name="高 培" userId="d27805c1ef9e9338" providerId="LiveId" clId="{C6A25B3A-A8F4-4370-86F9-1E2B254394E6}" dt="2022-11-17T17:46:21.096" v="14138" actId="1076"/>
        <pc:sldMkLst>
          <pc:docMk/>
          <pc:sldMk cId="939235646" sldId="2055"/>
        </pc:sldMkLst>
        <pc:spChg chg="del">
          <ac:chgData name="高 培" userId="d27805c1ef9e9338" providerId="LiveId" clId="{C6A25B3A-A8F4-4370-86F9-1E2B254394E6}" dt="2022-11-17T17:42:33.527" v="13703" actId="478"/>
          <ac:spMkLst>
            <pc:docMk/>
            <pc:sldMk cId="939235646" sldId="2055"/>
            <ac:spMk id="2" creationId="{2F5B5F65-9DBC-74B3-4FD5-5F4774242482}"/>
          </ac:spMkLst>
        </pc:spChg>
        <pc:spChg chg="mod">
          <ac:chgData name="高 培" userId="d27805c1ef9e9338" providerId="LiveId" clId="{C6A25B3A-A8F4-4370-86F9-1E2B254394E6}" dt="2022-11-17T17:43:02.127" v="13713" actId="1076"/>
          <ac:spMkLst>
            <pc:docMk/>
            <pc:sldMk cId="939235646" sldId="2055"/>
            <ac:spMk id="16" creationId="{00000000-0000-0000-0000-000000000000}"/>
          </ac:spMkLst>
        </pc:spChg>
        <pc:graphicFrameChg chg="add mod">
          <ac:chgData name="高 培" userId="d27805c1ef9e9338" providerId="LiveId" clId="{C6A25B3A-A8F4-4370-86F9-1E2B254394E6}" dt="2022-11-17T17:44:49.910" v="14132" actId="1076"/>
          <ac:graphicFrameMkLst>
            <pc:docMk/>
            <pc:sldMk cId="939235646" sldId="2055"/>
            <ac:graphicFrameMk id="3" creationId="{83482B31-6F55-06E6-854D-4796A92B544B}"/>
          </ac:graphicFrameMkLst>
        </pc:graphicFrameChg>
        <pc:picChg chg="add mod">
          <ac:chgData name="高 培" userId="d27805c1ef9e9338" providerId="LiveId" clId="{C6A25B3A-A8F4-4370-86F9-1E2B254394E6}" dt="2022-11-17T17:46:21.096" v="14138" actId="1076"/>
          <ac:picMkLst>
            <pc:docMk/>
            <pc:sldMk cId="939235646" sldId="2055"/>
            <ac:picMk id="5" creationId="{639D0B96-24DB-A5C3-A9C3-009480B13F2C}"/>
          </ac:picMkLst>
        </pc:picChg>
      </pc:sldChg>
      <pc:sldChg chg="addSp delSp modSp add mod">
        <pc:chgData name="高 培" userId="d27805c1ef9e9338" providerId="LiveId" clId="{C6A25B3A-A8F4-4370-86F9-1E2B254394E6}" dt="2022-11-17T17:54:47.839" v="15172" actId="113"/>
        <pc:sldMkLst>
          <pc:docMk/>
          <pc:sldMk cId="1878728617" sldId="2056"/>
        </pc:sldMkLst>
        <pc:spChg chg="del">
          <ac:chgData name="高 培" userId="d27805c1ef9e9338" providerId="LiveId" clId="{C6A25B3A-A8F4-4370-86F9-1E2B254394E6}" dt="2022-11-17T17:47:08.960" v="14191" actId="478"/>
          <ac:spMkLst>
            <pc:docMk/>
            <pc:sldMk cId="1878728617" sldId="2056"/>
            <ac:spMk id="2" creationId="{2F5B5F65-9DBC-74B3-4FD5-5F4774242482}"/>
          </ac:spMkLst>
        </pc:spChg>
        <pc:spChg chg="mod">
          <ac:chgData name="高 培" userId="d27805c1ef9e9338" providerId="LiveId" clId="{C6A25B3A-A8F4-4370-86F9-1E2B254394E6}" dt="2022-11-17T17:54:40.114" v="15169" actId="113"/>
          <ac:spMkLst>
            <pc:docMk/>
            <pc:sldMk cId="1878728617" sldId="2056"/>
            <ac:spMk id="5" creationId="{05500A63-8CDE-EDA0-DD2A-01B2DE3EAE38}"/>
          </ac:spMkLst>
        </pc:spChg>
        <pc:spChg chg="mod">
          <ac:chgData name="高 培" userId="d27805c1ef9e9338" providerId="LiveId" clId="{C6A25B3A-A8F4-4370-86F9-1E2B254394E6}" dt="2022-11-17T17:53:49.828" v="15140" actId="18245"/>
          <ac:spMkLst>
            <pc:docMk/>
            <pc:sldMk cId="1878728617" sldId="2056"/>
            <ac:spMk id="6" creationId="{9714D465-FFBC-52B7-A21E-2D77EAB56D56}"/>
          </ac:spMkLst>
        </pc:spChg>
        <pc:spChg chg="mod">
          <ac:chgData name="高 培" userId="d27805c1ef9e9338" providerId="LiveId" clId="{C6A25B3A-A8F4-4370-86F9-1E2B254394E6}" dt="2022-11-17T17:54:42.713" v="15170" actId="113"/>
          <ac:spMkLst>
            <pc:docMk/>
            <pc:sldMk cId="1878728617" sldId="2056"/>
            <ac:spMk id="7" creationId="{0488DD9A-C65D-BED1-ECC7-91693D5C8757}"/>
          </ac:spMkLst>
        </pc:spChg>
        <pc:spChg chg="mod">
          <ac:chgData name="高 培" userId="d27805c1ef9e9338" providerId="LiveId" clId="{C6A25B3A-A8F4-4370-86F9-1E2B254394E6}" dt="2022-11-17T17:54:14.455" v="15152" actId="1036"/>
          <ac:spMkLst>
            <pc:docMk/>
            <pc:sldMk cId="1878728617" sldId="2056"/>
            <ac:spMk id="8" creationId="{D6D062EC-BA7D-A2B8-420F-B5A5956C0E19}"/>
          </ac:spMkLst>
        </pc:spChg>
        <pc:spChg chg="mod">
          <ac:chgData name="高 培" userId="d27805c1ef9e9338" providerId="LiveId" clId="{C6A25B3A-A8F4-4370-86F9-1E2B254394E6}" dt="2022-11-17T17:54:44.991" v="15171" actId="113"/>
          <ac:spMkLst>
            <pc:docMk/>
            <pc:sldMk cId="1878728617" sldId="2056"/>
            <ac:spMk id="9" creationId="{CCA0449D-8E63-3B6E-3370-152AC414114B}"/>
          </ac:spMkLst>
        </pc:spChg>
        <pc:spChg chg="mod">
          <ac:chgData name="高 培" userId="d27805c1ef9e9338" providerId="LiveId" clId="{C6A25B3A-A8F4-4370-86F9-1E2B254394E6}" dt="2022-11-17T17:54:21.953" v="15159" actId="1036"/>
          <ac:spMkLst>
            <pc:docMk/>
            <pc:sldMk cId="1878728617" sldId="2056"/>
            <ac:spMk id="11" creationId="{2AE24CD7-D401-9DD7-B31D-BAE82DBF832B}"/>
          </ac:spMkLst>
        </pc:spChg>
        <pc:spChg chg="mod">
          <ac:chgData name="高 培" userId="d27805c1ef9e9338" providerId="LiveId" clId="{C6A25B3A-A8F4-4370-86F9-1E2B254394E6}" dt="2022-11-17T17:54:47.839" v="15172" actId="113"/>
          <ac:spMkLst>
            <pc:docMk/>
            <pc:sldMk cId="1878728617" sldId="2056"/>
            <ac:spMk id="12" creationId="{071DE912-E934-A3BE-F1D9-C8DB5277002D}"/>
          </ac:spMkLst>
        </pc:spChg>
        <pc:spChg chg="mod">
          <ac:chgData name="高 培" userId="d27805c1ef9e9338" providerId="LiveId" clId="{C6A25B3A-A8F4-4370-86F9-1E2B254394E6}" dt="2022-11-17T17:53:49.828" v="15140" actId="18245"/>
          <ac:spMkLst>
            <pc:docMk/>
            <pc:sldMk cId="1878728617" sldId="2056"/>
            <ac:spMk id="13" creationId="{B97B0AA1-B1D6-80CE-33D4-2FE3FB1AFF21}"/>
          </ac:spMkLst>
        </pc:spChg>
        <pc:spChg chg="mod">
          <ac:chgData name="高 培" userId="d27805c1ef9e9338" providerId="LiveId" clId="{C6A25B3A-A8F4-4370-86F9-1E2B254394E6}" dt="2022-11-17T17:47:05.712" v="14190" actId="20577"/>
          <ac:spMkLst>
            <pc:docMk/>
            <pc:sldMk cId="1878728617" sldId="2056"/>
            <ac:spMk id="16" creationId="{00000000-0000-0000-0000-000000000000}"/>
          </ac:spMkLst>
        </pc:spChg>
        <pc:grpChg chg="mod">
          <ac:chgData name="高 培" userId="d27805c1ef9e9338" providerId="LiveId" clId="{C6A25B3A-A8F4-4370-86F9-1E2B254394E6}" dt="2022-11-17T17:54:32.868" v="15168" actId="1076"/>
          <ac:grpSpMkLst>
            <pc:docMk/>
            <pc:sldMk cId="1878728617" sldId="2056"/>
            <ac:grpSpMk id="4" creationId="{0CF0EB8D-4E03-16F6-2BDA-92724E6065AC}"/>
          </ac:grpSpMkLst>
        </pc:grpChg>
        <pc:graphicFrameChg chg="add del mod modGraphic">
          <ac:chgData name="高 培" userId="d27805c1ef9e9338" providerId="LiveId" clId="{C6A25B3A-A8F4-4370-86F9-1E2B254394E6}" dt="2022-11-17T17:53:49.828" v="15140" actId="18245"/>
          <ac:graphicFrameMkLst>
            <pc:docMk/>
            <pc:sldMk cId="1878728617" sldId="2056"/>
            <ac:graphicFrameMk id="3" creationId="{7A1AF8BC-B845-B9F3-695B-576E703F4175}"/>
          </ac:graphicFrameMkLst>
        </pc:graphicFrameChg>
      </pc:sldChg>
      <pc:sldChg chg="modSp add mod">
        <pc:chgData name="高 培" userId="d27805c1ef9e9338" providerId="LiveId" clId="{C6A25B3A-A8F4-4370-86F9-1E2B254394E6}" dt="2022-11-17T17:55:15.106" v="15175" actId="20577"/>
        <pc:sldMkLst>
          <pc:docMk/>
          <pc:sldMk cId="983858487" sldId="2057"/>
        </pc:sldMkLst>
        <pc:spChg chg="mod">
          <ac:chgData name="高 培" userId="d27805c1ef9e9338" providerId="LiveId" clId="{C6A25B3A-A8F4-4370-86F9-1E2B254394E6}" dt="2022-11-17T17:55:15.106" v="15175" actId="20577"/>
          <ac:spMkLst>
            <pc:docMk/>
            <pc:sldMk cId="983858487" sldId="2057"/>
            <ac:spMk id="23" creationId="{00000000-0000-0000-0000-000000000000}"/>
          </ac:spMkLst>
        </pc:spChg>
        <pc:spChg chg="mod">
          <ac:chgData name="高 培" userId="d27805c1ef9e9338" providerId="LiveId" clId="{C6A25B3A-A8F4-4370-86F9-1E2B254394E6}" dt="2022-11-16T13:32:10.231" v="911"/>
          <ac:spMkLst>
            <pc:docMk/>
            <pc:sldMk cId="983858487" sldId="2057"/>
            <ac:spMk id="24" creationId="{00000000-0000-0000-0000-000000000000}"/>
          </ac:spMkLst>
        </pc:spChg>
      </pc:sldChg>
      <pc:sldChg chg="addSp delSp modSp add mod">
        <pc:chgData name="高 培" userId="d27805c1ef9e9338" providerId="LiveId" clId="{C6A25B3A-A8F4-4370-86F9-1E2B254394E6}" dt="2022-11-17T18:14:31.513" v="16999" actId="14100"/>
        <pc:sldMkLst>
          <pc:docMk/>
          <pc:sldMk cId="2710397641" sldId="2058"/>
        </pc:sldMkLst>
        <pc:spChg chg="del mod">
          <ac:chgData name="高 培" userId="d27805c1ef9e9338" providerId="LiveId" clId="{C6A25B3A-A8F4-4370-86F9-1E2B254394E6}" dt="2022-11-17T17:56:01.219" v="15176" actId="478"/>
          <ac:spMkLst>
            <pc:docMk/>
            <pc:sldMk cId="2710397641" sldId="2058"/>
            <ac:spMk id="2" creationId="{2F5B5F65-9DBC-74B3-4FD5-5F4774242482}"/>
          </ac:spMkLst>
        </pc:spChg>
        <pc:spChg chg="mod">
          <ac:chgData name="高 培" userId="d27805c1ef9e9338" providerId="LiveId" clId="{C6A25B3A-A8F4-4370-86F9-1E2B254394E6}" dt="2022-11-17T17:56:14.079" v="15197"/>
          <ac:spMkLst>
            <pc:docMk/>
            <pc:sldMk cId="2710397641" sldId="2058"/>
            <ac:spMk id="4" creationId="{E899F7E5-95F2-9EDA-8F64-BC1DAFF4EAA1}"/>
          </ac:spMkLst>
        </pc:spChg>
        <pc:spChg chg="mod">
          <ac:chgData name="高 培" userId="d27805c1ef9e9338" providerId="LiveId" clId="{C6A25B3A-A8F4-4370-86F9-1E2B254394E6}" dt="2022-11-17T17:56:01.540" v="15177"/>
          <ac:spMkLst>
            <pc:docMk/>
            <pc:sldMk cId="2710397641" sldId="2058"/>
            <ac:spMk id="5" creationId="{B16D5463-03B8-BF11-CE7D-D393F2498CD7}"/>
          </ac:spMkLst>
        </pc:spChg>
        <pc:spChg chg="mod">
          <ac:chgData name="高 培" userId="d27805c1ef9e9338" providerId="LiveId" clId="{C6A25B3A-A8F4-4370-86F9-1E2B254394E6}" dt="2022-11-17T17:56:01.540" v="15177"/>
          <ac:spMkLst>
            <pc:docMk/>
            <pc:sldMk cId="2710397641" sldId="2058"/>
            <ac:spMk id="6" creationId="{56DF9A91-C42E-997F-2D16-362D095D1BDA}"/>
          </ac:spMkLst>
        </pc:spChg>
        <pc:spChg chg="mod">
          <ac:chgData name="高 培" userId="d27805c1ef9e9338" providerId="LiveId" clId="{C6A25B3A-A8F4-4370-86F9-1E2B254394E6}" dt="2022-11-17T17:56:01.540" v="15177"/>
          <ac:spMkLst>
            <pc:docMk/>
            <pc:sldMk cId="2710397641" sldId="2058"/>
            <ac:spMk id="7" creationId="{B101BF7E-0C70-ACBB-E9FF-856A6FC161F9}"/>
          </ac:spMkLst>
        </pc:spChg>
        <pc:spChg chg="mod">
          <ac:chgData name="高 培" userId="d27805c1ef9e9338" providerId="LiveId" clId="{C6A25B3A-A8F4-4370-86F9-1E2B254394E6}" dt="2022-11-17T17:56:01.540" v="15177"/>
          <ac:spMkLst>
            <pc:docMk/>
            <pc:sldMk cId="2710397641" sldId="2058"/>
            <ac:spMk id="8" creationId="{D8D4451E-EA36-34DE-C479-8F115D3377C2}"/>
          </ac:spMkLst>
        </pc:spChg>
        <pc:spChg chg="mod">
          <ac:chgData name="高 培" userId="d27805c1ef9e9338" providerId="LiveId" clId="{C6A25B3A-A8F4-4370-86F9-1E2B254394E6}" dt="2022-11-17T17:56:01.540" v="15177"/>
          <ac:spMkLst>
            <pc:docMk/>
            <pc:sldMk cId="2710397641" sldId="2058"/>
            <ac:spMk id="9" creationId="{7D1BF487-3F20-E200-BF33-4EC9F5CE6519}"/>
          </ac:spMkLst>
        </pc:spChg>
        <pc:spChg chg="mod">
          <ac:chgData name="高 培" userId="d27805c1ef9e9338" providerId="LiveId" clId="{C6A25B3A-A8F4-4370-86F9-1E2B254394E6}" dt="2022-11-17T17:56:01.540" v="15177"/>
          <ac:spMkLst>
            <pc:docMk/>
            <pc:sldMk cId="2710397641" sldId="2058"/>
            <ac:spMk id="11" creationId="{C49896FD-E5F2-E803-95D7-57A64FE5D85F}"/>
          </ac:spMkLst>
        </pc:spChg>
        <pc:spChg chg="mod">
          <ac:chgData name="高 培" userId="d27805c1ef9e9338" providerId="LiveId" clId="{C6A25B3A-A8F4-4370-86F9-1E2B254394E6}" dt="2022-11-17T17:56:01.540" v="15177"/>
          <ac:spMkLst>
            <pc:docMk/>
            <pc:sldMk cId="2710397641" sldId="2058"/>
            <ac:spMk id="12" creationId="{29D959DA-F3A1-FE23-3E8E-B4F3A3531503}"/>
          </ac:spMkLst>
        </pc:spChg>
        <pc:spChg chg="mod topLvl">
          <ac:chgData name="高 培" userId="d27805c1ef9e9338" providerId="LiveId" clId="{C6A25B3A-A8F4-4370-86F9-1E2B254394E6}" dt="2022-11-17T18:11:58.259" v="16922" actId="165"/>
          <ac:spMkLst>
            <pc:docMk/>
            <pc:sldMk cId="2710397641" sldId="2058"/>
            <ac:spMk id="15" creationId="{4DAB0942-734F-30E8-D2DD-4A31554960C4}"/>
          </ac:spMkLst>
        </pc:spChg>
        <pc:spChg chg="mod">
          <ac:chgData name="高 培" userId="d27805c1ef9e9338" providerId="LiveId" clId="{C6A25B3A-A8F4-4370-86F9-1E2B254394E6}" dt="2022-11-16T13:32:42.337" v="947"/>
          <ac:spMkLst>
            <pc:docMk/>
            <pc:sldMk cId="2710397641" sldId="2058"/>
            <ac:spMk id="16" creationId="{00000000-0000-0000-0000-000000000000}"/>
          </ac:spMkLst>
        </pc:spChg>
        <pc:spChg chg="mod topLvl">
          <ac:chgData name="高 培" userId="d27805c1ef9e9338" providerId="LiveId" clId="{C6A25B3A-A8F4-4370-86F9-1E2B254394E6}" dt="2022-11-17T18:11:58.259" v="16922" actId="165"/>
          <ac:spMkLst>
            <pc:docMk/>
            <pc:sldMk cId="2710397641" sldId="2058"/>
            <ac:spMk id="17" creationId="{E78958F8-412C-18DD-B851-3519D309BBAF}"/>
          </ac:spMkLst>
        </pc:spChg>
        <pc:spChg chg="mod topLvl">
          <ac:chgData name="高 培" userId="d27805c1ef9e9338" providerId="LiveId" clId="{C6A25B3A-A8F4-4370-86F9-1E2B254394E6}" dt="2022-11-17T18:12:16.993" v="16951" actId="14100"/>
          <ac:spMkLst>
            <pc:docMk/>
            <pc:sldMk cId="2710397641" sldId="2058"/>
            <ac:spMk id="18" creationId="{007E968D-9103-3EC6-B75F-EAE1D895A231}"/>
          </ac:spMkLst>
        </pc:spChg>
        <pc:spChg chg="mod topLvl">
          <ac:chgData name="高 培" userId="d27805c1ef9e9338" providerId="LiveId" clId="{C6A25B3A-A8F4-4370-86F9-1E2B254394E6}" dt="2022-11-17T18:12:23.525" v="16963" actId="1035"/>
          <ac:spMkLst>
            <pc:docMk/>
            <pc:sldMk cId="2710397641" sldId="2058"/>
            <ac:spMk id="19" creationId="{693B2A0C-1329-F3F0-A57E-08A13DEC0841}"/>
          </ac:spMkLst>
        </pc:spChg>
        <pc:spChg chg="mod topLvl">
          <ac:chgData name="高 培" userId="d27805c1ef9e9338" providerId="LiveId" clId="{C6A25B3A-A8F4-4370-86F9-1E2B254394E6}" dt="2022-11-17T18:12:28.871" v="16964" actId="1076"/>
          <ac:spMkLst>
            <pc:docMk/>
            <pc:sldMk cId="2710397641" sldId="2058"/>
            <ac:spMk id="20" creationId="{16A1F9CF-5B4A-ACCF-87B8-DC513AB27FB7}"/>
          </ac:spMkLst>
        </pc:spChg>
        <pc:spChg chg="mod topLvl">
          <ac:chgData name="高 培" userId="d27805c1ef9e9338" providerId="LiveId" clId="{C6A25B3A-A8F4-4370-86F9-1E2B254394E6}" dt="2022-11-17T18:12:47.236" v="16972" actId="1036"/>
          <ac:spMkLst>
            <pc:docMk/>
            <pc:sldMk cId="2710397641" sldId="2058"/>
            <ac:spMk id="21" creationId="{A82B5FBB-CDDC-D7D4-E875-D4B7C11CD761}"/>
          </ac:spMkLst>
        </pc:spChg>
        <pc:spChg chg="mod topLvl">
          <ac:chgData name="高 培" userId="d27805c1ef9e9338" providerId="LiveId" clId="{C6A25B3A-A8F4-4370-86F9-1E2B254394E6}" dt="2022-11-17T18:12:44.247" v="16968" actId="1076"/>
          <ac:spMkLst>
            <pc:docMk/>
            <pc:sldMk cId="2710397641" sldId="2058"/>
            <ac:spMk id="22" creationId="{229D499D-C64C-9D9D-6412-0C3D5A4AE790}"/>
          </ac:spMkLst>
        </pc:spChg>
        <pc:spChg chg="mod topLvl">
          <ac:chgData name="高 培" userId="d27805c1ef9e9338" providerId="LiveId" clId="{C6A25B3A-A8F4-4370-86F9-1E2B254394E6}" dt="2022-11-17T18:12:44.247" v="16968" actId="1076"/>
          <ac:spMkLst>
            <pc:docMk/>
            <pc:sldMk cId="2710397641" sldId="2058"/>
            <ac:spMk id="23" creationId="{BC48AEC3-5A4B-ADEA-D4D5-885074F61E7A}"/>
          </ac:spMkLst>
        </pc:spChg>
        <pc:spChg chg="mod topLvl">
          <ac:chgData name="高 培" userId="d27805c1ef9e9338" providerId="LiveId" clId="{C6A25B3A-A8F4-4370-86F9-1E2B254394E6}" dt="2022-11-17T18:12:44.247" v="16968" actId="1076"/>
          <ac:spMkLst>
            <pc:docMk/>
            <pc:sldMk cId="2710397641" sldId="2058"/>
            <ac:spMk id="24" creationId="{6A39D520-3166-AA3F-58E5-136411AF7DD3}"/>
          </ac:spMkLst>
        </pc:spChg>
        <pc:spChg chg="mod topLvl">
          <ac:chgData name="高 培" userId="d27805c1ef9e9338" providerId="LiveId" clId="{C6A25B3A-A8F4-4370-86F9-1E2B254394E6}" dt="2022-11-17T18:12:59.607" v="16974" actId="1076"/>
          <ac:spMkLst>
            <pc:docMk/>
            <pc:sldMk cId="2710397641" sldId="2058"/>
            <ac:spMk id="25" creationId="{80227D5C-7C8A-8214-E443-798E1F210650}"/>
          </ac:spMkLst>
        </pc:spChg>
        <pc:spChg chg="mod topLvl">
          <ac:chgData name="高 培" userId="d27805c1ef9e9338" providerId="LiveId" clId="{C6A25B3A-A8F4-4370-86F9-1E2B254394E6}" dt="2022-11-17T18:14:31.513" v="16999" actId="14100"/>
          <ac:spMkLst>
            <pc:docMk/>
            <pc:sldMk cId="2710397641" sldId="2058"/>
            <ac:spMk id="26" creationId="{A2FE4693-9B1F-4C5C-F006-8FA03B091906}"/>
          </ac:spMkLst>
        </pc:spChg>
        <pc:spChg chg="mod topLvl">
          <ac:chgData name="高 培" userId="d27805c1ef9e9338" providerId="LiveId" clId="{C6A25B3A-A8F4-4370-86F9-1E2B254394E6}" dt="2022-11-17T18:12:59.607" v="16974" actId="1076"/>
          <ac:spMkLst>
            <pc:docMk/>
            <pc:sldMk cId="2710397641" sldId="2058"/>
            <ac:spMk id="27" creationId="{6562B062-AF48-F7EB-E7F3-5129FBAE8F8E}"/>
          </ac:spMkLst>
        </pc:spChg>
        <pc:spChg chg="mod topLvl">
          <ac:chgData name="高 培" userId="d27805c1ef9e9338" providerId="LiveId" clId="{C6A25B3A-A8F4-4370-86F9-1E2B254394E6}" dt="2022-11-17T18:13:07.631" v="16981" actId="1036"/>
          <ac:spMkLst>
            <pc:docMk/>
            <pc:sldMk cId="2710397641" sldId="2058"/>
            <ac:spMk id="28" creationId="{FCDE16DF-8A65-CDF7-40F6-47774ED7ED54}"/>
          </ac:spMkLst>
        </pc:spChg>
        <pc:spChg chg="mod topLvl">
          <ac:chgData name="高 培" userId="d27805c1ef9e9338" providerId="LiveId" clId="{C6A25B3A-A8F4-4370-86F9-1E2B254394E6}" dt="2022-11-17T18:13:15.636" v="16982" actId="1076"/>
          <ac:spMkLst>
            <pc:docMk/>
            <pc:sldMk cId="2710397641" sldId="2058"/>
            <ac:spMk id="29" creationId="{928A8D09-EDAE-C7BF-CDEC-5B9EB79F579E}"/>
          </ac:spMkLst>
        </pc:spChg>
        <pc:spChg chg="mod topLvl">
          <ac:chgData name="高 培" userId="d27805c1ef9e9338" providerId="LiveId" clId="{C6A25B3A-A8F4-4370-86F9-1E2B254394E6}" dt="2022-11-17T18:13:15.636" v="16982" actId="1076"/>
          <ac:spMkLst>
            <pc:docMk/>
            <pc:sldMk cId="2710397641" sldId="2058"/>
            <ac:spMk id="30" creationId="{FD26F9CD-BC2E-CB1A-ACFC-51DD47CD453F}"/>
          </ac:spMkLst>
        </pc:spChg>
        <pc:spChg chg="mod topLvl">
          <ac:chgData name="高 培" userId="d27805c1ef9e9338" providerId="LiveId" clId="{C6A25B3A-A8F4-4370-86F9-1E2B254394E6}" dt="2022-11-17T18:13:25.924" v="16984" actId="1076"/>
          <ac:spMkLst>
            <pc:docMk/>
            <pc:sldMk cId="2710397641" sldId="2058"/>
            <ac:spMk id="31" creationId="{A9506D33-D954-1A9F-CA53-5706705EEBE1}"/>
          </ac:spMkLst>
        </pc:spChg>
        <pc:spChg chg="mod topLvl">
          <ac:chgData name="高 培" userId="d27805c1ef9e9338" providerId="LiveId" clId="{C6A25B3A-A8F4-4370-86F9-1E2B254394E6}" dt="2022-11-17T18:14:31.513" v="16999" actId="14100"/>
          <ac:spMkLst>
            <pc:docMk/>
            <pc:sldMk cId="2710397641" sldId="2058"/>
            <ac:spMk id="32" creationId="{13355762-DCCB-4638-832E-F2DB2207C55A}"/>
          </ac:spMkLst>
        </pc:spChg>
        <pc:spChg chg="mod topLvl">
          <ac:chgData name="高 培" userId="d27805c1ef9e9338" providerId="LiveId" clId="{C6A25B3A-A8F4-4370-86F9-1E2B254394E6}" dt="2022-11-17T18:13:35.127" v="16986" actId="1076"/>
          <ac:spMkLst>
            <pc:docMk/>
            <pc:sldMk cId="2710397641" sldId="2058"/>
            <ac:spMk id="33" creationId="{C7510594-BEA2-59C3-5436-A08C7F156D74}"/>
          </ac:spMkLst>
        </pc:spChg>
        <pc:spChg chg="mod topLvl">
          <ac:chgData name="高 培" userId="d27805c1ef9e9338" providerId="LiveId" clId="{C6A25B3A-A8F4-4370-86F9-1E2B254394E6}" dt="2022-11-17T18:13:43.646" v="16989" actId="1076"/>
          <ac:spMkLst>
            <pc:docMk/>
            <pc:sldMk cId="2710397641" sldId="2058"/>
            <ac:spMk id="34" creationId="{5688C9D5-5E14-6F99-E455-3A6AD0BDE165}"/>
          </ac:spMkLst>
        </pc:spChg>
        <pc:spChg chg="mod topLvl">
          <ac:chgData name="高 培" userId="d27805c1ef9e9338" providerId="LiveId" clId="{C6A25B3A-A8F4-4370-86F9-1E2B254394E6}" dt="2022-11-17T18:13:47.839" v="16990" actId="1076"/>
          <ac:spMkLst>
            <pc:docMk/>
            <pc:sldMk cId="2710397641" sldId="2058"/>
            <ac:spMk id="35" creationId="{F5512DE4-19D1-608B-F6A1-85D64EAEFEA9}"/>
          </ac:spMkLst>
        </pc:spChg>
        <pc:spChg chg="mod topLvl">
          <ac:chgData name="高 培" userId="d27805c1ef9e9338" providerId="LiveId" clId="{C6A25B3A-A8F4-4370-86F9-1E2B254394E6}" dt="2022-11-17T18:13:51.190" v="16991" actId="1076"/>
          <ac:spMkLst>
            <pc:docMk/>
            <pc:sldMk cId="2710397641" sldId="2058"/>
            <ac:spMk id="36" creationId="{6453751D-5217-324A-6777-1357CA0C1DC1}"/>
          </ac:spMkLst>
        </pc:spChg>
        <pc:spChg chg="mod topLvl">
          <ac:chgData name="高 培" userId="d27805c1ef9e9338" providerId="LiveId" clId="{C6A25B3A-A8F4-4370-86F9-1E2B254394E6}" dt="2022-11-17T18:13:57.590" v="16993" actId="1076"/>
          <ac:spMkLst>
            <pc:docMk/>
            <pc:sldMk cId="2710397641" sldId="2058"/>
            <ac:spMk id="37" creationId="{DD8BD5E1-269E-9057-5C92-E1CEABF783BF}"/>
          </ac:spMkLst>
        </pc:spChg>
        <pc:spChg chg="mod topLvl">
          <ac:chgData name="高 培" userId="d27805c1ef9e9338" providerId="LiveId" clId="{C6A25B3A-A8F4-4370-86F9-1E2B254394E6}" dt="2022-11-17T18:14:31.513" v="16999" actId="14100"/>
          <ac:spMkLst>
            <pc:docMk/>
            <pc:sldMk cId="2710397641" sldId="2058"/>
            <ac:spMk id="38" creationId="{5947B998-01B8-B661-36A2-C74300B6C4A7}"/>
          </ac:spMkLst>
        </pc:spChg>
        <pc:spChg chg="mod topLvl">
          <ac:chgData name="高 培" userId="d27805c1ef9e9338" providerId="LiveId" clId="{C6A25B3A-A8F4-4370-86F9-1E2B254394E6}" dt="2022-11-17T18:14:07.513" v="16996" actId="1076"/>
          <ac:spMkLst>
            <pc:docMk/>
            <pc:sldMk cId="2710397641" sldId="2058"/>
            <ac:spMk id="39" creationId="{209E8AC6-5AB3-27D9-3FD9-8CDF052A49DB}"/>
          </ac:spMkLst>
        </pc:spChg>
        <pc:spChg chg="mod topLvl">
          <ac:chgData name="高 培" userId="d27805c1ef9e9338" providerId="LiveId" clId="{C6A25B3A-A8F4-4370-86F9-1E2B254394E6}" dt="2022-11-17T18:14:13.384" v="16997" actId="1076"/>
          <ac:spMkLst>
            <pc:docMk/>
            <pc:sldMk cId="2710397641" sldId="2058"/>
            <ac:spMk id="40" creationId="{845214C4-302B-635F-DCBF-A558B4FF03A3}"/>
          </ac:spMkLst>
        </pc:spChg>
        <pc:spChg chg="mod topLvl">
          <ac:chgData name="高 培" userId="d27805c1ef9e9338" providerId="LiveId" clId="{C6A25B3A-A8F4-4370-86F9-1E2B254394E6}" dt="2022-11-17T18:14:16.333" v="16998" actId="1076"/>
          <ac:spMkLst>
            <pc:docMk/>
            <pc:sldMk cId="2710397641" sldId="2058"/>
            <ac:spMk id="41" creationId="{0684A397-2110-E1C7-2D1E-6D08C539C77E}"/>
          </ac:spMkLst>
        </pc:spChg>
        <pc:grpChg chg="add del mod">
          <ac:chgData name="高 培" userId="d27805c1ef9e9338" providerId="LiveId" clId="{C6A25B3A-A8F4-4370-86F9-1E2B254394E6}" dt="2022-11-17T17:56:16.784" v="15198" actId="478"/>
          <ac:grpSpMkLst>
            <pc:docMk/>
            <pc:sldMk cId="2710397641" sldId="2058"/>
            <ac:grpSpMk id="3" creationId="{61E215D8-BE1F-B865-0D79-6E0FACB9F148}"/>
          </ac:grpSpMkLst>
        </pc:grpChg>
        <pc:grpChg chg="del mod">
          <ac:chgData name="高 培" userId="d27805c1ef9e9338" providerId="LiveId" clId="{C6A25B3A-A8F4-4370-86F9-1E2B254394E6}" dt="2022-11-17T18:11:58.259" v="16922" actId="165"/>
          <ac:grpSpMkLst>
            <pc:docMk/>
            <pc:sldMk cId="2710397641" sldId="2058"/>
            <ac:grpSpMk id="14" creationId="{ABFABB57-C26D-E0CD-7185-956AF6244F4B}"/>
          </ac:grpSpMkLst>
        </pc:grpChg>
        <pc:graphicFrameChg chg="add del mod modGraphic">
          <ac:chgData name="高 培" userId="d27805c1ef9e9338" providerId="LiveId" clId="{C6A25B3A-A8F4-4370-86F9-1E2B254394E6}" dt="2022-11-17T18:11:54.703" v="16921" actId="18245"/>
          <ac:graphicFrameMkLst>
            <pc:docMk/>
            <pc:sldMk cId="2710397641" sldId="2058"/>
            <ac:graphicFrameMk id="13" creationId="{67267C0F-AB8D-625E-92B7-ECE3A8DA8635}"/>
          </ac:graphicFrameMkLst>
        </pc:graphicFrameChg>
      </pc:sldChg>
      <pc:sldChg chg="addSp delSp modSp add mod">
        <pc:chgData name="高 培" userId="d27805c1ef9e9338" providerId="LiveId" clId="{C6A25B3A-A8F4-4370-86F9-1E2B254394E6}" dt="2022-11-17T18:27:41.148" v="17948" actId="1076"/>
        <pc:sldMkLst>
          <pc:docMk/>
          <pc:sldMk cId="2505659961" sldId="2059"/>
        </pc:sldMkLst>
        <pc:spChg chg="del mod">
          <ac:chgData name="高 培" userId="d27805c1ef9e9338" providerId="LiveId" clId="{C6A25B3A-A8F4-4370-86F9-1E2B254394E6}" dt="2022-11-17T18:23:49.405" v="17889" actId="478"/>
          <ac:spMkLst>
            <pc:docMk/>
            <pc:sldMk cId="2505659961" sldId="2059"/>
            <ac:spMk id="2" creationId="{2F5B5F65-9DBC-74B3-4FD5-5F4774242482}"/>
          </ac:spMkLst>
        </pc:spChg>
        <pc:spChg chg="mod">
          <ac:chgData name="高 培" userId="d27805c1ef9e9338" providerId="LiveId" clId="{C6A25B3A-A8F4-4370-86F9-1E2B254394E6}" dt="2022-11-17T18:17:13.884" v="17013"/>
          <ac:spMkLst>
            <pc:docMk/>
            <pc:sldMk cId="2505659961" sldId="2059"/>
            <ac:spMk id="16" creationId="{00000000-0000-0000-0000-000000000000}"/>
          </ac:spMkLst>
        </pc:spChg>
        <pc:graphicFrameChg chg="add mod modGraphic">
          <ac:chgData name="高 培" userId="d27805c1ef9e9338" providerId="LiveId" clId="{C6A25B3A-A8F4-4370-86F9-1E2B254394E6}" dt="2022-11-17T18:27:41.148" v="17948" actId="1076"/>
          <ac:graphicFrameMkLst>
            <pc:docMk/>
            <pc:sldMk cId="2505659961" sldId="2059"/>
            <ac:graphicFrameMk id="5" creationId="{007A047B-D728-DB4F-3373-28E74904327D}"/>
          </ac:graphicFrameMkLst>
        </pc:graphicFrameChg>
        <pc:picChg chg="add mod">
          <ac:chgData name="高 培" userId="d27805c1ef9e9338" providerId="LiveId" clId="{C6A25B3A-A8F4-4370-86F9-1E2B254394E6}" dt="2022-11-17T18:17:06.628" v="17001" actId="1076"/>
          <ac:picMkLst>
            <pc:docMk/>
            <pc:sldMk cId="2505659961" sldId="2059"/>
            <ac:picMk id="4" creationId="{3162F54A-5292-AE7F-F19B-DA61E5D7AE82}"/>
          </ac:picMkLst>
        </pc:picChg>
      </pc:sldChg>
      <pc:sldChg chg="addSp delSp modSp add mod">
        <pc:chgData name="高 培" userId="d27805c1ef9e9338" providerId="LiveId" clId="{C6A25B3A-A8F4-4370-86F9-1E2B254394E6}" dt="2022-11-17T18:32:14.883" v="18259" actId="113"/>
        <pc:sldMkLst>
          <pc:docMk/>
          <pc:sldMk cId="2608160681" sldId="2060"/>
        </pc:sldMkLst>
        <pc:spChg chg="del mod">
          <ac:chgData name="高 培" userId="d27805c1ef9e9338" providerId="LiveId" clId="{C6A25B3A-A8F4-4370-86F9-1E2B254394E6}" dt="2022-11-17T18:30:24.673" v="18226" actId="478"/>
          <ac:spMkLst>
            <pc:docMk/>
            <pc:sldMk cId="2608160681" sldId="2060"/>
            <ac:spMk id="2" creationId="{2F5B5F65-9DBC-74B3-4FD5-5F4774242482}"/>
          </ac:spMkLst>
        </pc:spChg>
        <pc:spChg chg="mod">
          <ac:chgData name="高 培" userId="d27805c1ef9e9338" providerId="LiveId" clId="{C6A25B3A-A8F4-4370-86F9-1E2B254394E6}" dt="2022-11-17T18:32:06.634" v="18257" actId="1076"/>
          <ac:spMkLst>
            <pc:docMk/>
            <pc:sldMk cId="2608160681" sldId="2060"/>
            <ac:spMk id="16" creationId="{00000000-0000-0000-0000-000000000000}"/>
          </ac:spMkLst>
        </pc:spChg>
        <pc:graphicFrameChg chg="add mod modGraphic">
          <ac:chgData name="高 培" userId="d27805c1ef9e9338" providerId="LiveId" clId="{C6A25B3A-A8F4-4370-86F9-1E2B254394E6}" dt="2022-11-17T18:32:14.883" v="18259" actId="113"/>
          <ac:graphicFrameMkLst>
            <pc:docMk/>
            <pc:sldMk cId="2608160681" sldId="2060"/>
            <ac:graphicFrameMk id="3" creationId="{E77C0258-81E5-3618-9B80-081B496FCA2D}"/>
          </ac:graphicFrameMkLst>
        </pc:graphicFrameChg>
      </pc:sldChg>
      <pc:sldChg chg="modSp add del mod">
        <pc:chgData name="高 培" userId="d27805c1ef9e9338" providerId="LiveId" clId="{C6A25B3A-A8F4-4370-86F9-1E2B254394E6}" dt="2022-11-17T18:40:17.676" v="19049" actId="47"/>
        <pc:sldMkLst>
          <pc:docMk/>
          <pc:sldMk cId="4003301029" sldId="2061"/>
        </pc:sldMkLst>
        <pc:spChg chg="mod">
          <ac:chgData name="高 培" userId="d27805c1ef9e9338" providerId="LiveId" clId="{C6A25B3A-A8F4-4370-86F9-1E2B254394E6}" dt="2022-11-16T13:37:21.592" v="1127"/>
          <ac:spMkLst>
            <pc:docMk/>
            <pc:sldMk cId="4003301029" sldId="2061"/>
            <ac:spMk id="2" creationId="{2F5B5F65-9DBC-74B3-4FD5-5F4774242482}"/>
          </ac:spMkLst>
        </pc:spChg>
      </pc:sldChg>
      <pc:sldChg chg="modSp add del mod">
        <pc:chgData name="高 培" userId="d27805c1ef9e9338" providerId="LiveId" clId="{C6A25B3A-A8F4-4370-86F9-1E2B254394E6}" dt="2022-11-17T18:40:37.226" v="19050" actId="47"/>
        <pc:sldMkLst>
          <pc:docMk/>
          <pc:sldMk cId="3305903311" sldId="2062"/>
        </pc:sldMkLst>
        <pc:spChg chg="mod">
          <ac:chgData name="高 培" userId="d27805c1ef9e9338" providerId="LiveId" clId="{C6A25B3A-A8F4-4370-86F9-1E2B254394E6}" dt="2022-11-16T13:37:41.919" v="1166"/>
          <ac:spMkLst>
            <pc:docMk/>
            <pc:sldMk cId="3305903311" sldId="2062"/>
            <ac:spMk id="2" creationId="{2F5B5F65-9DBC-74B3-4FD5-5F4774242482}"/>
          </ac:spMkLst>
        </pc:spChg>
      </pc:sldChg>
      <pc:sldChg chg="addSp delSp modSp add mod">
        <pc:chgData name="高 培" userId="d27805c1ef9e9338" providerId="LiveId" clId="{C6A25B3A-A8F4-4370-86F9-1E2B254394E6}" dt="2022-11-17T18:39:58.884" v="19047" actId="1076"/>
        <pc:sldMkLst>
          <pc:docMk/>
          <pc:sldMk cId="4194122994" sldId="2063"/>
        </pc:sldMkLst>
        <pc:spChg chg="del mod">
          <ac:chgData name="高 培" userId="d27805c1ef9e9338" providerId="LiveId" clId="{C6A25B3A-A8F4-4370-86F9-1E2B254394E6}" dt="2022-11-17T18:34:00.226" v="18265" actId="478"/>
          <ac:spMkLst>
            <pc:docMk/>
            <pc:sldMk cId="4194122994" sldId="2063"/>
            <ac:spMk id="2" creationId="{2F5B5F65-9DBC-74B3-4FD5-5F4774242482}"/>
          </ac:spMkLst>
        </pc:spChg>
        <pc:spChg chg="add mod">
          <ac:chgData name="高 培" userId="d27805c1ef9e9338" providerId="LiveId" clId="{C6A25B3A-A8F4-4370-86F9-1E2B254394E6}" dt="2022-11-17T18:39:45.662" v="19043" actId="113"/>
          <ac:spMkLst>
            <pc:docMk/>
            <pc:sldMk cId="4194122994" sldId="2063"/>
            <ac:spMk id="5" creationId="{2C86F332-A992-ECD7-657B-97F69202FCF9}"/>
          </ac:spMkLst>
        </pc:spChg>
        <pc:spChg chg="add mod">
          <ac:chgData name="高 培" userId="d27805c1ef9e9338" providerId="LiveId" clId="{C6A25B3A-A8F4-4370-86F9-1E2B254394E6}" dt="2022-11-17T18:39:55.480" v="19046" actId="113"/>
          <ac:spMkLst>
            <pc:docMk/>
            <pc:sldMk cId="4194122994" sldId="2063"/>
            <ac:spMk id="7" creationId="{CD5CC293-1AF0-782D-FCB7-3D93491AB2AC}"/>
          </ac:spMkLst>
        </pc:spChg>
        <pc:spChg chg="mod">
          <ac:chgData name="高 培" userId="d27805c1ef9e9338" providerId="LiveId" clId="{C6A25B3A-A8F4-4370-86F9-1E2B254394E6}" dt="2022-11-17T18:34:16.168" v="18285"/>
          <ac:spMkLst>
            <pc:docMk/>
            <pc:sldMk cId="4194122994" sldId="2063"/>
            <ac:spMk id="16" creationId="{00000000-0000-0000-0000-000000000000}"/>
          </ac:spMkLst>
        </pc:spChg>
        <pc:picChg chg="add mod">
          <ac:chgData name="高 培" userId="d27805c1ef9e9338" providerId="LiveId" clId="{C6A25B3A-A8F4-4370-86F9-1E2B254394E6}" dt="2022-11-17T18:39:58.884" v="19047" actId="1076"/>
          <ac:picMkLst>
            <pc:docMk/>
            <pc:sldMk cId="4194122994" sldId="2063"/>
            <ac:picMk id="4" creationId="{20046CD9-A75A-1E8F-82BC-139CBB8B2FAA}"/>
          </ac:picMkLst>
        </pc:picChg>
      </pc:sldChg>
      <pc:sldChg chg="modSp add del mod">
        <pc:chgData name="高 培" userId="d27805c1ef9e9338" providerId="LiveId" clId="{C6A25B3A-A8F4-4370-86F9-1E2B254394E6}" dt="2022-11-17T18:40:14.229" v="19048" actId="47"/>
        <pc:sldMkLst>
          <pc:docMk/>
          <pc:sldMk cId="2613953875" sldId="2064"/>
        </pc:sldMkLst>
        <pc:spChg chg="mod">
          <ac:chgData name="高 培" userId="d27805c1ef9e9338" providerId="LiveId" clId="{C6A25B3A-A8F4-4370-86F9-1E2B254394E6}" dt="2022-11-16T13:38:44.740" v="1220"/>
          <ac:spMkLst>
            <pc:docMk/>
            <pc:sldMk cId="2613953875" sldId="2064"/>
            <ac:spMk id="2" creationId="{2F5B5F65-9DBC-74B3-4FD5-5F4774242482}"/>
          </ac:spMkLst>
        </pc:spChg>
      </pc:sldChg>
      <pc:sldChg chg="modSp add mod">
        <pc:chgData name="高 培" userId="d27805c1ef9e9338" providerId="LiveId" clId="{C6A25B3A-A8F4-4370-86F9-1E2B254394E6}" dt="2022-11-17T18:40:42.548" v="19053"/>
        <pc:sldMkLst>
          <pc:docMk/>
          <pc:sldMk cId="2402636725" sldId="2065"/>
        </pc:sldMkLst>
        <pc:spChg chg="mod">
          <ac:chgData name="高 培" userId="d27805c1ef9e9338" providerId="LiveId" clId="{C6A25B3A-A8F4-4370-86F9-1E2B254394E6}" dt="2022-11-17T18:40:42.548" v="19053"/>
          <ac:spMkLst>
            <pc:docMk/>
            <pc:sldMk cId="2402636725" sldId="2065"/>
            <ac:spMk id="23" creationId="{00000000-0000-0000-0000-000000000000}"/>
          </ac:spMkLst>
        </pc:spChg>
        <pc:spChg chg="mod">
          <ac:chgData name="高 培" userId="d27805c1ef9e9338" providerId="LiveId" clId="{C6A25B3A-A8F4-4370-86F9-1E2B254394E6}" dt="2022-11-16T13:43:34.188" v="1231" actId="20577"/>
          <ac:spMkLst>
            <pc:docMk/>
            <pc:sldMk cId="2402636725" sldId="2065"/>
            <ac:spMk id="24" creationId="{00000000-0000-0000-0000-000000000000}"/>
          </ac:spMkLst>
        </pc:spChg>
      </pc:sldChg>
      <pc:sldChg chg="addSp delSp modSp add mod">
        <pc:chgData name="高 培" userId="d27805c1ef9e9338" providerId="LiveId" clId="{C6A25B3A-A8F4-4370-86F9-1E2B254394E6}" dt="2022-11-17T18:49:06.641" v="19172" actId="1076"/>
        <pc:sldMkLst>
          <pc:docMk/>
          <pc:sldMk cId="2370781138" sldId="2066"/>
        </pc:sldMkLst>
        <pc:spChg chg="del mod">
          <ac:chgData name="高 培" userId="d27805c1ef9e9338" providerId="LiveId" clId="{C6A25B3A-A8F4-4370-86F9-1E2B254394E6}" dt="2022-11-17T18:48:00.393" v="19163" actId="478"/>
          <ac:spMkLst>
            <pc:docMk/>
            <pc:sldMk cId="2370781138" sldId="2066"/>
            <ac:spMk id="2" creationId="{2F5B5F65-9DBC-74B3-4FD5-5F4774242482}"/>
          </ac:spMkLst>
        </pc:spChg>
        <pc:spChg chg="mod">
          <ac:chgData name="高 培" userId="d27805c1ef9e9338" providerId="LiveId" clId="{C6A25B3A-A8F4-4370-86F9-1E2B254394E6}" dt="2022-11-16T13:45:25.219" v="1271"/>
          <ac:spMkLst>
            <pc:docMk/>
            <pc:sldMk cId="2370781138" sldId="2066"/>
            <ac:spMk id="16" creationId="{00000000-0000-0000-0000-000000000000}"/>
          </ac:spMkLst>
        </pc:spChg>
        <pc:graphicFrameChg chg="add mod modGraphic">
          <ac:chgData name="高 培" userId="d27805c1ef9e9338" providerId="LiveId" clId="{C6A25B3A-A8F4-4370-86F9-1E2B254394E6}" dt="2022-11-17T18:49:06.641" v="19172" actId="1076"/>
          <ac:graphicFrameMkLst>
            <pc:docMk/>
            <pc:sldMk cId="2370781138" sldId="2066"/>
            <ac:graphicFrameMk id="3" creationId="{F779FAFD-D700-C7E4-AFC4-2FBAD53A06E4}"/>
          </ac:graphicFrameMkLst>
        </pc:graphicFrameChg>
      </pc:sldChg>
      <pc:sldChg chg="add del">
        <pc:chgData name="高 培" userId="d27805c1ef9e9338" providerId="LiveId" clId="{C6A25B3A-A8F4-4370-86F9-1E2B254394E6}" dt="2022-11-16T13:45:10.645" v="1233" actId="47"/>
        <pc:sldMkLst>
          <pc:docMk/>
          <pc:sldMk cId="4020532852" sldId="2066"/>
        </pc:sldMkLst>
      </pc:sldChg>
      <pc:sldChg chg="addSp delSp modSp add mod">
        <pc:chgData name="高 培" userId="d27805c1ef9e9338" providerId="LiveId" clId="{C6A25B3A-A8F4-4370-86F9-1E2B254394E6}" dt="2022-11-17T19:18:49.464" v="24006"/>
        <pc:sldMkLst>
          <pc:docMk/>
          <pc:sldMk cId="4056920220" sldId="2067"/>
        </pc:sldMkLst>
        <pc:spChg chg="del">
          <ac:chgData name="高 培" userId="d27805c1ef9e9338" providerId="LiveId" clId="{C6A25B3A-A8F4-4370-86F9-1E2B254394E6}" dt="2022-11-16T13:50:09.441" v="1543" actId="478"/>
          <ac:spMkLst>
            <pc:docMk/>
            <pc:sldMk cId="4056920220" sldId="2067"/>
            <ac:spMk id="2" creationId="{2F5B5F65-9DBC-74B3-4FD5-5F4774242482}"/>
          </ac:spMkLst>
        </pc:spChg>
        <pc:spChg chg="add mod">
          <ac:chgData name="高 培" userId="d27805c1ef9e9338" providerId="LiveId" clId="{C6A25B3A-A8F4-4370-86F9-1E2B254394E6}" dt="2022-11-17T19:18:49.464" v="24006"/>
          <ac:spMkLst>
            <pc:docMk/>
            <pc:sldMk cId="4056920220" sldId="2067"/>
            <ac:spMk id="2" creationId="{BB8E59D5-A901-BE98-4718-57145122D595}"/>
          </ac:spMkLst>
        </pc:spChg>
        <pc:spChg chg="mod">
          <ac:chgData name="高 培" userId="d27805c1ef9e9338" providerId="LiveId" clId="{C6A25B3A-A8F4-4370-86F9-1E2B254394E6}" dt="2022-11-16T13:50:06.134" v="1542"/>
          <ac:spMkLst>
            <pc:docMk/>
            <pc:sldMk cId="4056920220" sldId="2067"/>
            <ac:spMk id="16" creationId="{00000000-0000-0000-0000-000000000000}"/>
          </ac:spMkLst>
        </pc:spChg>
      </pc:sldChg>
      <pc:sldChg chg="add">
        <pc:chgData name="高 培" userId="d27805c1ef9e9338" providerId="LiveId" clId="{C6A25B3A-A8F4-4370-86F9-1E2B254394E6}" dt="2022-11-17T13:07:54.210" v="1544"/>
        <pc:sldMkLst>
          <pc:docMk/>
          <pc:sldMk cId="0" sldId="2068"/>
        </pc:sldMkLst>
      </pc:sldChg>
      <pc:sldChg chg="delSp add del mod">
        <pc:chgData name="高 培" userId="d27805c1ef9e9338" providerId="LiveId" clId="{C6A25B3A-A8F4-4370-86F9-1E2B254394E6}" dt="2022-11-17T14:51:04.425" v="3693" actId="47"/>
        <pc:sldMkLst>
          <pc:docMk/>
          <pc:sldMk cId="2591969542" sldId="2069"/>
        </pc:sldMkLst>
        <pc:spChg chg="del">
          <ac:chgData name="高 培" userId="d27805c1ef9e9338" providerId="LiveId" clId="{C6A25B3A-A8F4-4370-86F9-1E2B254394E6}" dt="2022-11-17T14:49:28.556" v="3691" actId="478"/>
          <ac:spMkLst>
            <pc:docMk/>
            <pc:sldMk cId="2591969542" sldId="2069"/>
            <ac:spMk id="3" creationId="{8C01B0E9-10DF-63C1-6831-FBF4D6C0A642}"/>
          </ac:spMkLst>
        </pc:spChg>
        <pc:spChg chg="del">
          <ac:chgData name="高 培" userId="d27805c1ef9e9338" providerId="LiveId" clId="{C6A25B3A-A8F4-4370-86F9-1E2B254394E6}" dt="2022-11-17T14:49:28.556" v="3691" actId="478"/>
          <ac:spMkLst>
            <pc:docMk/>
            <pc:sldMk cId="2591969542" sldId="2069"/>
            <ac:spMk id="4" creationId="{4F6BF1EB-2E8C-B318-E2C8-338002F25345}"/>
          </ac:spMkLst>
        </pc:spChg>
        <pc:spChg chg="del">
          <ac:chgData name="高 培" userId="d27805c1ef9e9338" providerId="LiveId" clId="{C6A25B3A-A8F4-4370-86F9-1E2B254394E6}" dt="2022-11-17T14:49:28.556" v="3691" actId="478"/>
          <ac:spMkLst>
            <pc:docMk/>
            <pc:sldMk cId="2591969542" sldId="2069"/>
            <ac:spMk id="6" creationId="{E63D35B3-B5B5-B622-F08D-7C46DB1D4359}"/>
          </ac:spMkLst>
        </pc:spChg>
        <pc:spChg chg="del">
          <ac:chgData name="高 培" userId="d27805c1ef9e9338" providerId="LiveId" clId="{C6A25B3A-A8F4-4370-86F9-1E2B254394E6}" dt="2022-11-17T14:49:28.556" v="3691" actId="478"/>
          <ac:spMkLst>
            <pc:docMk/>
            <pc:sldMk cId="2591969542" sldId="2069"/>
            <ac:spMk id="7" creationId="{B33A4E5A-91BF-3F18-1776-D292E89A16EF}"/>
          </ac:spMkLst>
        </pc:spChg>
        <pc:spChg chg="del">
          <ac:chgData name="高 培" userId="d27805c1ef9e9338" providerId="LiveId" clId="{C6A25B3A-A8F4-4370-86F9-1E2B254394E6}" dt="2022-11-17T14:49:28.556" v="3691" actId="478"/>
          <ac:spMkLst>
            <pc:docMk/>
            <pc:sldMk cId="2591969542" sldId="2069"/>
            <ac:spMk id="9" creationId="{53AFE450-314C-C66B-4679-014B9C8DCD67}"/>
          </ac:spMkLst>
        </pc:spChg>
        <pc:spChg chg="del">
          <ac:chgData name="高 培" userId="d27805c1ef9e9338" providerId="LiveId" clId="{C6A25B3A-A8F4-4370-86F9-1E2B254394E6}" dt="2022-11-17T14:49:28.556" v="3691" actId="478"/>
          <ac:spMkLst>
            <pc:docMk/>
            <pc:sldMk cId="2591969542" sldId="2069"/>
            <ac:spMk id="11" creationId="{02355100-9A2E-911D-F98B-480B50D147FB}"/>
          </ac:spMkLst>
        </pc:spChg>
        <pc:spChg chg="del">
          <ac:chgData name="高 培" userId="d27805c1ef9e9338" providerId="LiveId" clId="{C6A25B3A-A8F4-4370-86F9-1E2B254394E6}" dt="2022-11-17T14:49:28.556" v="3691" actId="478"/>
          <ac:spMkLst>
            <pc:docMk/>
            <pc:sldMk cId="2591969542" sldId="2069"/>
            <ac:spMk id="17" creationId="{E603B17B-72DF-9281-D5C9-9F0B8E6273F4}"/>
          </ac:spMkLst>
        </pc:spChg>
        <pc:spChg chg="del">
          <ac:chgData name="高 培" userId="d27805c1ef9e9338" providerId="LiveId" clId="{C6A25B3A-A8F4-4370-86F9-1E2B254394E6}" dt="2022-11-17T14:49:28.556" v="3691" actId="478"/>
          <ac:spMkLst>
            <pc:docMk/>
            <pc:sldMk cId="2591969542" sldId="2069"/>
            <ac:spMk id="20" creationId="{3A019240-6C30-329E-417F-D6526F021110}"/>
          </ac:spMkLst>
        </pc:spChg>
        <pc:spChg chg="del">
          <ac:chgData name="高 培" userId="d27805c1ef9e9338" providerId="LiveId" clId="{C6A25B3A-A8F4-4370-86F9-1E2B254394E6}" dt="2022-11-17T14:49:28.556" v="3691" actId="478"/>
          <ac:spMkLst>
            <pc:docMk/>
            <pc:sldMk cId="2591969542" sldId="2069"/>
            <ac:spMk id="21" creationId="{3B10786A-2733-C3D2-1BC1-385420937B8A}"/>
          </ac:spMkLst>
        </pc:spChg>
        <pc:spChg chg="del">
          <ac:chgData name="高 培" userId="d27805c1ef9e9338" providerId="LiveId" clId="{C6A25B3A-A8F4-4370-86F9-1E2B254394E6}" dt="2022-11-17T14:49:28.556" v="3691" actId="478"/>
          <ac:spMkLst>
            <pc:docMk/>
            <pc:sldMk cId="2591969542" sldId="2069"/>
            <ac:spMk id="22" creationId="{376C0A13-EB58-380E-FC96-086E5AC614FD}"/>
          </ac:spMkLst>
        </pc:spChg>
        <pc:spChg chg="del">
          <ac:chgData name="高 培" userId="d27805c1ef9e9338" providerId="LiveId" clId="{C6A25B3A-A8F4-4370-86F9-1E2B254394E6}" dt="2022-11-17T14:49:28.556" v="3691" actId="478"/>
          <ac:spMkLst>
            <pc:docMk/>
            <pc:sldMk cId="2591969542" sldId="2069"/>
            <ac:spMk id="23" creationId="{577D4A76-CBFB-24AD-6322-75E2B90DC9EA}"/>
          </ac:spMkLst>
        </pc:spChg>
        <pc:spChg chg="del">
          <ac:chgData name="高 培" userId="d27805c1ef9e9338" providerId="LiveId" clId="{C6A25B3A-A8F4-4370-86F9-1E2B254394E6}" dt="2022-11-17T14:49:28.556" v="3691" actId="478"/>
          <ac:spMkLst>
            <pc:docMk/>
            <pc:sldMk cId="2591969542" sldId="2069"/>
            <ac:spMk id="24" creationId="{D25A8973-0963-8084-724E-76A5E56797A5}"/>
          </ac:spMkLst>
        </pc:spChg>
        <pc:spChg chg="del">
          <ac:chgData name="高 培" userId="d27805c1ef9e9338" providerId="LiveId" clId="{C6A25B3A-A8F4-4370-86F9-1E2B254394E6}" dt="2022-11-17T14:49:28.556" v="3691" actId="478"/>
          <ac:spMkLst>
            <pc:docMk/>
            <pc:sldMk cId="2591969542" sldId="2069"/>
            <ac:spMk id="25" creationId="{4F18D23A-E5FE-06A0-ECAE-ADF4A0F2D08C}"/>
          </ac:spMkLst>
        </pc:spChg>
        <pc:picChg chg="del">
          <ac:chgData name="高 培" userId="d27805c1ef9e9338" providerId="LiveId" clId="{C6A25B3A-A8F4-4370-86F9-1E2B254394E6}" dt="2022-11-17T14:49:29.281" v="3692" actId="478"/>
          <ac:picMkLst>
            <pc:docMk/>
            <pc:sldMk cId="2591969542" sldId="2069"/>
            <ac:picMk id="5" creationId="{E1972EF7-AF73-6147-60E1-7B948D1C06D8}"/>
          </ac:picMkLst>
        </pc:picChg>
      </pc:sldChg>
      <pc:sldChg chg="addSp delSp modSp add mod">
        <pc:chgData name="高 培" userId="d27805c1ef9e9338" providerId="LiveId" clId="{C6A25B3A-A8F4-4370-86F9-1E2B254394E6}" dt="2022-11-17T14:53:45.224" v="3713" actId="1076"/>
        <pc:sldMkLst>
          <pc:docMk/>
          <pc:sldMk cId="2666401536" sldId="2069"/>
        </pc:sldMkLst>
        <pc:spChg chg="add mod">
          <ac:chgData name="高 培" userId="d27805c1ef9e9338" providerId="LiveId" clId="{C6A25B3A-A8F4-4370-86F9-1E2B254394E6}" dt="2022-11-17T14:53:30.123" v="3711" actId="14100"/>
          <ac:spMkLst>
            <pc:docMk/>
            <pc:sldMk cId="2666401536" sldId="2069"/>
            <ac:spMk id="3" creationId="{E3FD22A5-B09C-AA1A-7D88-6801A10E04B2}"/>
          </ac:spMkLst>
        </pc:spChg>
        <pc:spChg chg="add mod">
          <ac:chgData name="高 培" userId="d27805c1ef9e9338" providerId="LiveId" clId="{C6A25B3A-A8F4-4370-86F9-1E2B254394E6}" dt="2022-11-17T14:53:45.224" v="3713" actId="1076"/>
          <ac:spMkLst>
            <pc:docMk/>
            <pc:sldMk cId="2666401536" sldId="2069"/>
            <ac:spMk id="4" creationId="{25CE21E3-719C-5707-5203-A9E013872A42}"/>
          </ac:spMkLst>
        </pc:spChg>
        <pc:grpChg chg="del">
          <ac:chgData name="高 培" userId="d27805c1ef9e9338" providerId="LiveId" clId="{C6A25B3A-A8F4-4370-86F9-1E2B254394E6}" dt="2022-11-17T14:51:57.472" v="3695" actId="478"/>
          <ac:grpSpMkLst>
            <pc:docMk/>
            <pc:sldMk cId="2666401536" sldId="2069"/>
            <ac:grpSpMk id="48" creationId="{26BA7A6B-C7A2-4094-34A8-8009C2296E16}"/>
          </ac:grpSpMkLst>
        </pc:grpChg>
        <pc:picChg chg="add mod modCrop">
          <ac:chgData name="高 培" userId="d27805c1ef9e9338" providerId="LiveId" clId="{C6A25B3A-A8F4-4370-86F9-1E2B254394E6}" dt="2022-11-17T14:53:24.927" v="3709" actId="1076"/>
          <ac:picMkLst>
            <pc:docMk/>
            <pc:sldMk cId="2666401536" sldId="2069"/>
            <ac:picMk id="2" creationId="{C14AA6F6-CA10-7734-920B-1F558FEEDEDC}"/>
          </ac:picMkLst>
        </pc:picChg>
      </pc:sldChg>
      <pc:sldChg chg="addSp delSp modSp add mod">
        <pc:chgData name="高 培" userId="d27805c1ef9e9338" providerId="LiveId" clId="{C6A25B3A-A8F4-4370-86F9-1E2B254394E6}" dt="2022-11-17T16:15:17.143" v="7838" actId="20577"/>
        <pc:sldMkLst>
          <pc:docMk/>
          <pc:sldMk cId="1608298099" sldId="2070"/>
        </pc:sldMkLst>
        <pc:spChg chg="add mod">
          <ac:chgData name="高 培" userId="d27805c1ef9e9338" providerId="LiveId" clId="{C6A25B3A-A8F4-4370-86F9-1E2B254394E6}" dt="2022-11-17T16:14:42.891" v="7779" actId="14100"/>
          <ac:spMkLst>
            <pc:docMk/>
            <pc:sldMk cId="1608298099" sldId="2070"/>
            <ac:spMk id="3" creationId="{D663D862-AAAC-CC04-93C6-18A998504B1E}"/>
          </ac:spMkLst>
        </pc:spChg>
        <pc:spChg chg="add mod">
          <ac:chgData name="高 培" userId="d27805c1ef9e9338" providerId="LiveId" clId="{C6A25B3A-A8F4-4370-86F9-1E2B254394E6}" dt="2022-11-17T16:14:32.765" v="7777" actId="1076"/>
          <ac:spMkLst>
            <pc:docMk/>
            <pc:sldMk cId="1608298099" sldId="2070"/>
            <ac:spMk id="4" creationId="{2B9A1CB9-8CB9-7E2F-A773-1F43D77245D7}"/>
          </ac:spMkLst>
        </pc:spChg>
        <pc:spChg chg="mod">
          <ac:chgData name="高 培" userId="d27805c1ef9e9338" providerId="LiveId" clId="{C6A25B3A-A8F4-4370-86F9-1E2B254394E6}" dt="2022-11-17T16:12:18.046" v="7642" actId="1036"/>
          <ac:spMkLst>
            <pc:docMk/>
            <pc:sldMk cId="1608298099" sldId="2070"/>
            <ac:spMk id="5" creationId="{30916BC2-727B-268A-7F08-30C188761663}"/>
          </ac:spMkLst>
        </pc:spChg>
        <pc:spChg chg="mod">
          <ac:chgData name="高 培" userId="d27805c1ef9e9338" providerId="LiveId" clId="{C6A25B3A-A8F4-4370-86F9-1E2B254394E6}" dt="2022-11-17T16:12:18.046" v="7642" actId="1036"/>
          <ac:spMkLst>
            <pc:docMk/>
            <pc:sldMk cId="1608298099" sldId="2070"/>
            <ac:spMk id="6" creationId="{52123180-407A-AC7F-315F-58AA4A5E6A91}"/>
          </ac:spMkLst>
        </pc:spChg>
        <pc:spChg chg="mod">
          <ac:chgData name="高 培" userId="d27805c1ef9e9338" providerId="LiveId" clId="{C6A25B3A-A8F4-4370-86F9-1E2B254394E6}" dt="2022-11-17T16:15:17.143" v="7838" actId="20577"/>
          <ac:spMkLst>
            <pc:docMk/>
            <pc:sldMk cId="1608298099" sldId="2070"/>
            <ac:spMk id="7" creationId="{6A8247A5-1A85-6D99-F225-B7265C66FC99}"/>
          </ac:spMkLst>
        </pc:spChg>
        <pc:spChg chg="mod">
          <ac:chgData name="高 培" userId="d27805c1ef9e9338" providerId="LiveId" clId="{C6A25B3A-A8F4-4370-86F9-1E2B254394E6}" dt="2022-11-17T16:13:55.174" v="7706" actId="1076"/>
          <ac:spMkLst>
            <pc:docMk/>
            <pc:sldMk cId="1608298099" sldId="2070"/>
            <ac:spMk id="11" creationId="{F39705A3-4DC7-D008-78D4-DE67AD671723}"/>
          </ac:spMkLst>
        </pc:spChg>
        <pc:graphicFrameChg chg="del">
          <ac:chgData name="高 培" userId="d27805c1ef9e9338" providerId="LiveId" clId="{C6A25B3A-A8F4-4370-86F9-1E2B254394E6}" dt="2022-11-17T16:02:57.473" v="6754" actId="478"/>
          <ac:graphicFrameMkLst>
            <pc:docMk/>
            <pc:sldMk cId="1608298099" sldId="2070"/>
            <ac:graphicFrameMk id="2" creationId="{5A111C3B-0CFE-E970-64A5-6F6A9B33FF09}"/>
          </ac:graphicFrameMkLst>
        </pc:graphicFrameChg>
      </pc:sldChg>
      <pc:sldChg chg="addSp delSp modSp add mod ord">
        <pc:chgData name="高 培" userId="d27805c1ef9e9338" providerId="LiveId" clId="{C6A25B3A-A8F4-4370-86F9-1E2B254394E6}" dt="2022-11-17T17:01:36.217" v="9788"/>
        <pc:sldMkLst>
          <pc:docMk/>
          <pc:sldMk cId="286461653" sldId="2071"/>
        </pc:sldMkLst>
        <pc:spChg chg="del">
          <ac:chgData name="高 培" userId="d27805c1ef9e9338" providerId="LiveId" clId="{C6A25B3A-A8F4-4370-86F9-1E2B254394E6}" dt="2022-11-17T16:55:25.708" v="9727" actId="478"/>
          <ac:spMkLst>
            <pc:docMk/>
            <pc:sldMk cId="286461653" sldId="2071"/>
            <ac:spMk id="13" creationId="{CDF5E3F0-82FF-DECB-F627-749100A4D93B}"/>
          </ac:spMkLst>
        </pc:spChg>
        <pc:spChg chg="del">
          <ac:chgData name="高 培" userId="d27805c1ef9e9338" providerId="LiveId" clId="{C6A25B3A-A8F4-4370-86F9-1E2B254394E6}" dt="2022-11-17T16:55:29.111" v="9728" actId="478"/>
          <ac:spMkLst>
            <pc:docMk/>
            <pc:sldMk cId="286461653" sldId="2071"/>
            <ac:spMk id="31" creationId="{60372E91-0DBA-8FAA-CB5E-363F8BC73F08}"/>
          </ac:spMkLst>
        </pc:spChg>
        <pc:spChg chg="del">
          <ac:chgData name="高 培" userId="d27805c1ef9e9338" providerId="LiveId" clId="{C6A25B3A-A8F4-4370-86F9-1E2B254394E6}" dt="2022-11-17T16:55:25.708" v="9727" actId="478"/>
          <ac:spMkLst>
            <pc:docMk/>
            <pc:sldMk cId="286461653" sldId="2071"/>
            <ac:spMk id="45" creationId="{5D5BB44D-102A-C1E4-8EC0-4B2E86DF9583}"/>
          </ac:spMkLst>
        </pc:spChg>
        <pc:spChg chg="del">
          <ac:chgData name="高 培" userId="d27805c1ef9e9338" providerId="LiveId" clId="{C6A25B3A-A8F4-4370-86F9-1E2B254394E6}" dt="2022-11-17T16:55:25.708" v="9727" actId="478"/>
          <ac:spMkLst>
            <pc:docMk/>
            <pc:sldMk cId="286461653" sldId="2071"/>
            <ac:spMk id="55" creationId="{27E62A20-E60A-B3EA-CFFA-73EF627668F9}"/>
          </ac:spMkLst>
        </pc:spChg>
        <pc:spChg chg="del">
          <ac:chgData name="高 培" userId="d27805c1ef9e9338" providerId="LiveId" clId="{C6A25B3A-A8F4-4370-86F9-1E2B254394E6}" dt="2022-11-17T16:55:25.708" v="9727" actId="478"/>
          <ac:spMkLst>
            <pc:docMk/>
            <pc:sldMk cId="286461653" sldId="2071"/>
            <ac:spMk id="56" creationId="{4F2664B0-F6BC-AC4F-AA6C-A5FF9105223E}"/>
          </ac:spMkLst>
        </pc:spChg>
        <pc:spChg chg="del">
          <ac:chgData name="高 培" userId="d27805c1ef9e9338" providerId="LiveId" clId="{C6A25B3A-A8F4-4370-86F9-1E2B254394E6}" dt="2022-11-17T16:55:25.708" v="9727" actId="478"/>
          <ac:spMkLst>
            <pc:docMk/>
            <pc:sldMk cId="286461653" sldId="2071"/>
            <ac:spMk id="57" creationId="{34FEE15A-004A-3E41-5FAB-929C6233B981}"/>
          </ac:spMkLst>
        </pc:spChg>
        <pc:spChg chg="del">
          <ac:chgData name="高 培" userId="d27805c1ef9e9338" providerId="LiveId" clId="{C6A25B3A-A8F4-4370-86F9-1E2B254394E6}" dt="2022-11-17T16:55:25.708" v="9727" actId="478"/>
          <ac:spMkLst>
            <pc:docMk/>
            <pc:sldMk cId="286461653" sldId="2071"/>
            <ac:spMk id="68" creationId="{685F447B-C711-19B2-5254-7C5464ACBB12}"/>
          </ac:spMkLst>
        </pc:spChg>
        <pc:spChg chg="del">
          <ac:chgData name="高 培" userId="d27805c1ef9e9338" providerId="LiveId" clId="{C6A25B3A-A8F4-4370-86F9-1E2B254394E6}" dt="2022-11-17T16:55:25.708" v="9727" actId="478"/>
          <ac:spMkLst>
            <pc:docMk/>
            <pc:sldMk cId="286461653" sldId="2071"/>
            <ac:spMk id="71" creationId="{E783E75A-CE73-6A0A-536A-EE149E230AF7}"/>
          </ac:spMkLst>
        </pc:spChg>
        <pc:spChg chg="del">
          <ac:chgData name="高 培" userId="d27805c1ef9e9338" providerId="LiveId" clId="{C6A25B3A-A8F4-4370-86F9-1E2B254394E6}" dt="2022-11-17T16:55:25.708" v="9727" actId="478"/>
          <ac:spMkLst>
            <pc:docMk/>
            <pc:sldMk cId="286461653" sldId="2071"/>
            <ac:spMk id="73" creationId="{7F1B8C48-59E9-83FF-520D-9C7585779F82}"/>
          </ac:spMkLst>
        </pc:spChg>
        <pc:spChg chg="del">
          <ac:chgData name="高 培" userId="d27805c1ef9e9338" providerId="LiveId" clId="{C6A25B3A-A8F4-4370-86F9-1E2B254394E6}" dt="2022-11-17T16:55:25.708" v="9727" actId="478"/>
          <ac:spMkLst>
            <pc:docMk/>
            <pc:sldMk cId="286461653" sldId="2071"/>
            <ac:spMk id="87" creationId="{E6B654E4-82B5-FA8B-9DC9-54E65BEAD446}"/>
          </ac:spMkLst>
        </pc:spChg>
        <pc:grpChg chg="del">
          <ac:chgData name="高 培" userId="d27805c1ef9e9338" providerId="LiveId" clId="{C6A25B3A-A8F4-4370-86F9-1E2B254394E6}" dt="2022-11-17T16:55:25.708" v="9727" actId="478"/>
          <ac:grpSpMkLst>
            <pc:docMk/>
            <pc:sldMk cId="286461653" sldId="2071"/>
            <ac:grpSpMk id="14" creationId="{C84E3329-EC12-CEE6-C465-20035110713A}"/>
          </ac:grpSpMkLst>
        </pc:grpChg>
        <pc:graphicFrameChg chg="del">
          <ac:chgData name="高 培" userId="d27805c1ef9e9338" providerId="LiveId" clId="{C6A25B3A-A8F4-4370-86F9-1E2B254394E6}" dt="2022-11-17T16:55:31.823" v="9729" actId="478"/>
          <ac:graphicFrameMkLst>
            <pc:docMk/>
            <pc:sldMk cId="286461653" sldId="2071"/>
            <ac:graphicFrameMk id="3" creationId="{636A6DD6-07C9-3412-800E-27A0EA0655CB}"/>
          </ac:graphicFrameMkLst>
        </pc:graphicFrameChg>
        <pc:picChg chg="add del mod">
          <ac:chgData name="高 培" userId="d27805c1ef9e9338" providerId="LiveId" clId="{C6A25B3A-A8F4-4370-86F9-1E2B254394E6}" dt="2022-11-17T16:58:39.448" v="9749" actId="478"/>
          <ac:picMkLst>
            <pc:docMk/>
            <pc:sldMk cId="286461653" sldId="2071"/>
            <ac:picMk id="4" creationId="{F0FA6491-E3FE-D862-342D-A0ECF66E9538}"/>
          </ac:picMkLst>
        </pc:picChg>
        <pc:picChg chg="add mod ord">
          <ac:chgData name="高 培" userId="d27805c1ef9e9338" providerId="LiveId" clId="{C6A25B3A-A8F4-4370-86F9-1E2B254394E6}" dt="2022-11-17T16:58:59.498" v="9754" actId="1076"/>
          <ac:picMkLst>
            <pc:docMk/>
            <pc:sldMk cId="286461653" sldId="2071"/>
            <ac:picMk id="6" creationId="{BAE0BF3E-20B9-5EB4-F2CD-D9BD7F235D28}"/>
          </ac:picMkLst>
        </pc:picChg>
        <pc:picChg chg="del">
          <ac:chgData name="高 培" userId="d27805c1ef9e9338" providerId="LiveId" clId="{C6A25B3A-A8F4-4370-86F9-1E2B254394E6}" dt="2022-11-17T16:55:25.708" v="9727" actId="478"/>
          <ac:picMkLst>
            <pc:docMk/>
            <pc:sldMk cId="286461653" sldId="2071"/>
            <ac:picMk id="63" creationId="{13DA1904-7215-1B85-C0B7-7475CF84F9C4}"/>
          </ac:picMkLst>
        </pc:picChg>
        <pc:picChg chg="del">
          <ac:chgData name="高 培" userId="d27805c1ef9e9338" providerId="LiveId" clId="{C6A25B3A-A8F4-4370-86F9-1E2B254394E6}" dt="2022-11-17T16:55:25.708" v="9727" actId="478"/>
          <ac:picMkLst>
            <pc:docMk/>
            <pc:sldMk cId="286461653" sldId="2071"/>
            <ac:picMk id="64" creationId="{7C1897AD-AFA6-04A2-5019-A5C0F870EC61}"/>
          </ac:picMkLst>
        </pc:picChg>
        <pc:picChg chg="del">
          <ac:chgData name="高 培" userId="d27805c1ef9e9338" providerId="LiveId" clId="{C6A25B3A-A8F4-4370-86F9-1E2B254394E6}" dt="2022-11-17T16:55:25.708" v="9727" actId="478"/>
          <ac:picMkLst>
            <pc:docMk/>
            <pc:sldMk cId="286461653" sldId="2071"/>
            <ac:picMk id="65" creationId="{221BE87E-484A-3A90-3638-F74F8706ECD1}"/>
          </ac:picMkLst>
        </pc:picChg>
        <pc:picChg chg="del">
          <ac:chgData name="高 培" userId="d27805c1ef9e9338" providerId="LiveId" clId="{C6A25B3A-A8F4-4370-86F9-1E2B254394E6}" dt="2022-11-17T16:55:25.708" v="9727" actId="478"/>
          <ac:picMkLst>
            <pc:docMk/>
            <pc:sldMk cId="286461653" sldId="2071"/>
            <ac:picMk id="76" creationId="{1AE48689-5EA1-ABC9-0BE8-94A2C085525C}"/>
          </ac:picMkLst>
        </pc:picChg>
        <pc:picChg chg="del">
          <ac:chgData name="高 培" userId="d27805c1ef9e9338" providerId="LiveId" clId="{C6A25B3A-A8F4-4370-86F9-1E2B254394E6}" dt="2022-11-17T16:55:25.708" v="9727" actId="478"/>
          <ac:picMkLst>
            <pc:docMk/>
            <pc:sldMk cId="286461653" sldId="2071"/>
            <ac:picMk id="77" creationId="{4F2D5DCD-1F16-EB1C-C95E-EAEBD512CCCD}"/>
          </ac:picMkLst>
        </pc:picChg>
        <pc:picChg chg="del">
          <ac:chgData name="高 培" userId="d27805c1ef9e9338" providerId="LiveId" clId="{C6A25B3A-A8F4-4370-86F9-1E2B254394E6}" dt="2022-11-17T16:55:25.708" v="9727" actId="478"/>
          <ac:picMkLst>
            <pc:docMk/>
            <pc:sldMk cId="286461653" sldId="2071"/>
            <ac:picMk id="81" creationId="{C33FA018-05E8-84E2-6F2A-8FD3D6ED3AFA}"/>
          </ac:picMkLst>
        </pc:picChg>
        <pc:picChg chg="del">
          <ac:chgData name="高 培" userId="d27805c1ef9e9338" providerId="LiveId" clId="{C6A25B3A-A8F4-4370-86F9-1E2B254394E6}" dt="2022-11-17T16:55:25.708" v="9727" actId="478"/>
          <ac:picMkLst>
            <pc:docMk/>
            <pc:sldMk cId="286461653" sldId="2071"/>
            <ac:picMk id="82" creationId="{469BE6E0-29D0-BF92-23CA-C8BEDB15D4B0}"/>
          </ac:picMkLst>
        </pc:picChg>
        <pc:picChg chg="del">
          <ac:chgData name="高 培" userId="d27805c1ef9e9338" providerId="LiveId" clId="{C6A25B3A-A8F4-4370-86F9-1E2B254394E6}" dt="2022-11-17T16:55:25.708" v="9727" actId="478"/>
          <ac:picMkLst>
            <pc:docMk/>
            <pc:sldMk cId="286461653" sldId="2071"/>
            <ac:picMk id="83" creationId="{87EBFF99-32AE-0974-9A1E-8EAD4A80106E}"/>
          </ac:picMkLst>
        </pc:picChg>
        <pc:picChg chg="del">
          <ac:chgData name="高 培" userId="d27805c1ef9e9338" providerId="LiveId" clId="{C6A25B3A-A8F4-4370-86F9-1E2B254394E6}" dt="2022-11-17T16:55:25.708" v="9727" actId="478"/>
          <ac:picMkLst>
            <pc:docMk/>
            <pc:sldMk cId="286461653" sldId="2071"/>
            <ac:picMk id="84" creationId="{50CC79BB-CF21-B8D5-A50B-1BC40C85F696}"/>
          </ac:picMkLst>
        </pc:picChg>
        <pc:picChg chg="del">
          <ac:chgData name="高 培" userId="d27805c1ef9e9338" providerId="LiveId" clId="{C6A25B3A-A8F4-4370-86F9-1E2B254394E6}" dt="2022-11-17T16:55:25.708" v="9727" actId="478"/>
          <ac:picMkLst>
            <pc:docMk/>
            <pc:sldMk cId="286461653" sldId="2071"/>
            <ac:picMk id="85" creationId="{7D828BE8-B075-C603-9E02-E4BCC457329B}"/>
          </ac:picMkLst>
        </pc:picChg>
        <pc:picChg chg="del">
          <ac:chgData name="高 培" userId="d27805c1ef9e9338" providerId="LiveId" clId="{C6A25B3A-A8F4-4370-86F9-1E2B254394E6}" dt="2022-11-17T16:55:25.708" v="9727" actId="478"/>
          <ac:picMkLst>
            <pc:docMk/>
            <pc:sldMk cId="286461653" sldId="2071"/>
            <ac:picMk id="86" creationId="{04CFA6D7-85EE-DF14-CD2F-9FBA942E247D}"/>
          </ac:picMkLst>
        </pc:picChg>
        <pc:cxnChg chg="del">
          <ac:chgData name="高 培" userId="d27805c1ef9e9338" providerId="LiveId" clId="{C6A25B3A-A8F4-4370-86F9-1E2B254394E6}" dt="2022-11-17T16:55:25.708" v="9727" actId="478"/>
          <ac:cxnSpMkLst>
            <pc:docMk/>
            <pc:sldMk cId="286461653" sldId="2071"/>
            <ac:cxnSpMk id="58" creationId="{88FE8481-023C-E069-6ED2-CFFE0BEF9ADC}"/>
          </ac:cxnSpMkLst>
        </pc:cxnChg>
        <pc:cxnChg chg="del">
          <ac:chgData name="高 培" userId="d27805c1ef9e9338" providerId="LiveId" clId="{C6A25B3A-A8F4-4370-86F9-1E2B254394E6}" dt="2022-11-17T16:55:25.708" v="9727" actId="478"/>
          <ac:cxnSpMkLst>
            <pc:docMk/>
            <pc:sldMk cId="286461653" sldId="2071"/>
            <ac:cxnSpMk id="59" creationId="{17B35FE8-45BA-D609-23C3-552C17C5765F}"/>
          </ac:cxnSpMkLst>
        </pc:cxnChg>
        <pc:cxnChg chg="del">
          <ac:chgData name="高 培" userId="d27805c1ef9e9338" providerId="LiveId" clId="{C6A25B3A-A8F4-4370-86F9-1E2B254394E6}" dt="2022-11-17T16:55:25.708" v="9727" actId="478"/>
          <ac:cxnSpMkLst>
            <pc:docMk/>
            <pc:sldMk cId="286461653" sldId="2071"/>
            <ac:cxnSpMk id="60" creationId="{2CA08EEF-F653-9AAA-0B46-12468434DCA8}"/>
          </ac:cxnSpMkLst>
        </pc:cxnChg>
        <pc:cxnChg chg="del">
          <ac:chgData name="高 培" userId="d27805c1ef9e9338" providerId="LiveId" clId="{C6A25B3A-A8F4-4370-86F9-1E2B254394E6}" dt="2022-11-17T16:55:25.708" v="9727" actId="478"/>
          <ac:cxnSpMkLst>
            <pc:docMk/>
            <pc:sldMk cId="286461653" sldId="2071"/>
            <ac:cxnSpMk id="61" creationId="{8A582782-E068-6E33-AFFC-55393950C747}"/>
          </ac:cxnSpMkLst>
        </pc:cxnChg>
        <pc:cxnChg chg="del">
          <ac:chgData name="高 培" userId="d27805c1ef9e9338" providerId="LiveId" clId="{C6A25B3A-A8F4-4370-86F9-1E2B254394E6}" dt="2022-11-17T16:55:25.708" v="9727" actId="478"/>
          <ac:cxnSpMkLst>
            <pc:docMk/>
            <pc:sldMk cId="286461653" sldId="2071"/>
            <ac:cxnSpMk id="62" creationId="{7EEEE5FB-18F4-477B-7A4B-49B067F98D82}"/>
          </ac:cxnSpMkLst>
        </pc:cxnChg>
        <pc:cxnChg chg="del">
          <ac:chgData name="高 培" userId="d27805c1ef9e9338" providerId="LiveId" clId="{C6A25B3A-A8F4-4370-86F9-1E2B254394E6}" dt="2022-11-17T16:55:25.708" v="9727" actId="478"/>
          <ac:cxnSpMkLst>
            <pc:docMk/>
            <pc:sldMk cId="286461653" sldId="2071"/>
            <ac:cxnSpMk id="66" creationId="{2FB0C158-9ECB-B617-B1D0-ACAD9DB5D964}"/>
          </ac:cxnSpMkLst>
        </pc:cxnChg>
        <pc:cxnChg chg="del">
          <ac:chgData name="高 培" userId="d27805c1ef9e9338" providerId="LiveId" clId="{C6A25B3A-A8F4-4370-86F9-1E2B254394E6}" dt="2022-11-17T16:55:25.708" v="9727" actId="478"/>
          <ac:cxnSpMkLst>
            <pc:docMk/>
            <pc:sldMk cId="286461653" sldId="2071"/>
            <ac:cxnSpMk id="70" creationId="{D2BD6B8C-7B84-33B5-3E12-B03D1D7B05A5}"/>
          </ac:cxnSpMkLst>
        </pc:cxnChg>
        <pc:cxnChg chg="del">
          <ac:chgData name="高 培" userId="d27805c1ef9e9338" providerId="LiveId" clId="{C6A25B3A-A8F4-4370-86F9-1E2B254394E6}" dt="2022-11-17T16:55:25.708" v="9727" actId="478"/>
          <ac:cxnSpMkLst>
            <pc:docMk/>
            <pc:sldMk cId="286461653" sldId="2071"/>
            <ac:cxnSpMk id="72" creationId="{16A1670B-24B4-7DDC-C1D3-46405EBBB4BC}"/>
          </ac:cxnSpMkLst>
        </pc:cxnChg>
      </pc:sldChg>
      <pc:sldChg chg="addSp delSp modSp add mod ord">
        <pc:chgData name="高 培" userId="d27805c1ef9e9338" providerId="LiveId" clId="{C6A25B3A-A8F4-4370-86F9-1E2B254394E6}" dt="2022-11-17T17:01:36.217" v="9788"/>
        <pc:sldMkLst>
          <pc:docMk/>
          <pc:sldMk cId="2542035885" sldId="2072"/>
        </pc:sldMkLst>
        <pc:picChg chg="mod">
          <ac:chgData name="高 培" userId="d27805c1ef9e9338" providerId="LiveId" clId="{C6A25B3A-A8F4-4370-86F9-1E2B254394E6}" dt="2022-11-17T16:57:59.822" v="9743" actId="1076"/>
          <ac:picMkLst>
            <pc:docMk/>
            <pc:sldMk cId="2542035885" sldId="2072"/>
            <ac:picMk id="4" creationId="{F0FA6491-E3FE-D862-342D-A0ECF66E9538}"/>
          </ac:picMkLst>
        </pc:picChg>
        <pc:picChg chg="del">
          <ac:chgData name="高 培" userId="d27805c1ef9e9338" providerId="LiveId" clId="{C6A25B3A-A8F4-4370-86F9-1E2B254394E6}" dt="2022-11-17T16:57:50.497" v="9740" actId="478"/>
          <ac:picMkLst>
            <pc:docMk/>
            <pc:sldMk cId="2542035885" sldId="2072"/>
            <ac:picMk id="6" creationId="{BAE0BF3E-20B9-5EB4-F2CD-D9BD7F235D28}"/>
          </ac:picMkLst>
        </pc:picChg>
        <pc:cxnChg chg="add mod">
          <ac:chgData name="高 培" userId="d27805c1ef9e9338" providerId="LiveId" clId="{C6A25B3A-A8F4-4370-86F9-1E2B254394E6}" dt="2022-11-17T16:58:27.653" v="9748" actId="14100"/>
          <ac:cxnSpMkLst>
            <pc:docMk/>
            <pc:sldMk cId="2542035885" sldId="2072"/>
            <ac:cxnSpMk id="2" creationId="{EEBF465E-BBA2-E3A2-B124-E0F8E460E157}"/>
          </ac:cxnSpMkLst>
        </pc:cxnChg>
      </pc:sldChg>
      <pc:sldChg chg="delSp add del mod">
        <pc:chgData name="高 培" userId="d27805c1ef9e9338" providerId="LiveId" clId="{C6A25B3A-A8F4-4370-86F9-1E2B254394E6}" dt="2022-11-17T17:21:18.482" v="10201" actId="47"/>
        <pc:sldMkLst>
          <pc:docMk/>
          <pc:sldMk cId="3224386808" sldId="2073"/>
        </pc:sldMkLst>
        <pc:picChg chg="del">
          <ac:chgData name="高 培" userId="d27805c1ef9e9338" providerId="LiveId" clId="{C6A25B3A-A8F4-4370-86F9-1E2B254394E6}" dt="2022-11-17T17:16:13.961" v="10195" actId="478"/>
          <ac:picMkLst>
            <pc:docMk/>
            <pc:sldMk cId="3224386808" sldId="2073"/>
            <ac:picMk id="4" creationId="{F34FBC5D-BBB5-1265-3FFB-B61974EC62B8}"/>
          </ac:picMkLst>
        </pc:picChg>
        <pc:picChg chg="del">
          <ac:chgData name="高 培" userId="d27805c1ef9e9338" providerId="LiveId" clId="{C6A25B3A-A8F4-4370-86F9-1E2B254394E6}" dt="2022-11-17T17:16:15.877" v="10196" actId="478"/>
          <ac:picMkLst>
            <pc:docMk/>
            <pc:sldMk cId="3224386808" sldId="2073"/>
            <ac:picMk id="9" creationId="{C9F7FF55-DAFD-2BBF-6CCE-997546EB1B57}"/>
          </ac:picMkLst>
        </pc:picChg>
        <pc:picChg chg="del">
          <ac:chgData name="高 培" userId="d27805c1ef9e9338" providerId="LiveId" clId="{C6A25B3A-A8F4-4370-86F9-1E2B254394E6}" dt="2022-11-17T17:16:13.961" v="10195" actId="478"/>
          <ac:picMkLst>
            <pc:docMk/>
            <pc:sldMk cId="3224386808" sldId="2073"/>
            <ac:picMk id="12" creationId="{74C5046E-0239-0F92-CC56-3560961FBB0A}"/>
          </ac:picMkLst>
        </pc:picChg>
        <pc:cxnChg chg="del">
          <ac:chgData name="高 培" userId="d27805c1ef9e9338" providerId="LiveId" clId="{C6A25B3A-A8F4-4370-86F9-1E2B254394E6}" dt="2022-11-17T17:16:13.961" v="10195" actId="478"/>
          <ac:cxnSpMkLst>
            <pc:docMk/>
            <pc:sldMk cId="3224386808" sldId="2073"/>
            <ac:cxnSpMk id="13" creationId="{8556341D-FAAA-060C-0598-D892B958F381}"/>
          </ac:cxnSpMkLst>
        </pc:cxnChg>
      </pc:sldChg>
      <pc:sldChg chg="addSp delSp modSp add mod">
        <pc:chgData name="高 培" userId="d27805c1ef9e9338" providerId="LiveId" clId="{C6A25B3A-A8F4-4370-86F9-1E2B254394E6}" dt="2022-11-17T17:32:24.996" v="12200" actId="113"/>
        <pc:sldMkLst>
          <pc:docMk/>
          <pc:sldMk cId="4122478215" sldId="2073"/>
        </pc:sldMkLst>
        <pc:spChg chg="mod">
          <ac:chgData name="高 培" userId="d27805c1ef9e9338" providerId="LiveId" clId="{C6A25B3A-A8F4-4370-86F9-1E2B254394E6}" dt="2022-11-17T17:22:46.643" v="10525" actId="6549"/>
          <ac:spMkLst>
            <pc:docMk/>
            <pc:sldMk cId="4122478215" sldId="2073"/>
            <ac:spMk id="16" creationId="{00000000-0000-0000-0000-000000000000}"/>
          </ac:spMkLst>
        </pc:spChg>
        <pc:graphicFrameChg chg="add mod modGraphic">
          <ac:chgData name="高 培" userId="d27805c1ef9e9338" providerId="LiveId" clId="{C6A25B3A-A8F4-4370-86F9-1E2B254394E6}" dt="2022-11-17T17:32:24.996" v="12200" actId="113"/>
          <ac:graphicFrameMkLst>
            <pc:docMk/>
            <pc:sldMk cId="4122478215" sldId="2073"/>
            <ac:graphicFrameMk id="2" creationId="{0B445C51-B22F-7CBF-E9D3-6B3A618DFE91}"/>
          </ac:graphicFrameMkLst>
        </pc:graphicFrameChg>
        <pc:picChg chg="del">
          <ac:chgData name="高 培" userId="d27805c1ef9e9338" providerId="LiveId" clId="{C6A25B3A-A8F4-4370-86F9-1E2B254394E6}" dt="2022-11-17T17:22:48.769" v="10526" actId="478"/>
          <ac:picMkLst>
            <pc:docMk/>
            <pc:sldMk cId="4122478215" sldId="2073"/>
            <ac:picMk id="6" creationId="{BAE0BF3E-20B9-5EB4-F2CD-D9BD7F235D28}"/>
          </ac:picMkLst>
        </pc:picChg>
      </pc:sldChg>
      <pc:sldChg chg="addSp delSp modSp add mod">
        <pc:chgData name="高 培" userId="d27805c1ef9e9338" providerId="LiveId" clId="{C6A25B3A-A8F4-4370-86F9-1E2B254394E6}" dt="2022-11-17T18:42:18.127" v="19074" actId="207"/>
        <pc:sldMkLst>
          <pc:docMk/>
          <pc:sldMk cId="1268798696" sldId="2074"/>
        </pc:sldMkLst>
        <pc:spChg chg="del">
          <ac:chgData name="高 培" userId="d27805c1ef9e9338" providerId="LiveId" clId="{C6A25B3A-A8F4-4370-86F9-1E2B254394E6}" dt="2022-11-17T18:41:13.185" v="19055" actId="478"/>
          <ac:spMkLst>
            <pc:docMk/>
            <pc:sldMk cId="1268798696" sldId="2074"/>
            <ac:spMk id="3" creationId="{E3FD22A5-B09C-AA1A-7D88-6801A10E04B2}"/>
          </ac:spMkLst>
        </pc:spChg>
        <pc:spChg chg="del">
          <ac:chgData name="高 培" userId="d27805c1ef9e9338" providerId="LiveId" clId="{C6A25B3A-A8F4-4370-86F9-1E2B254394E6}" dt="2022-11-17T18:41:13.185" v="19055" actId="478"/>
          <ac:spMkLst>
            <pc:docMk/>
            <pc:sldMk cId="1268798696" sldId="2074"/>
            <ac:spMk id="4" creationId="{25CE21E3-719C-5707-5203-A9E013872A42}"/>
          </ac:spMkLst>
        </pc:spChg>
        <pc:spChg chg="add mod">
          <ac:chgData name="高 培" userId="d27805c1ef9e9338" providerId="LiveId" clId="{C6A25B3A-A8F4-4370-86F9-1E2B254394E6}" dt="2022-11-17T18:41:34.872" v="19057" actId="1076"/>
          <ac:spMkLst>
            <pc:docMk/>
            <pc:sldMk cId="1268798696" sldId="2074"/>
            <ac:spMk id="5" creationId="{F68DBA51-22AC-8744-C1ED-FD73E48B80B9}"/>
          </ac:spMkLst>
        </pc:spChg>
        <pc:spChg chg="add mod">
          <ac:chgData name="高 培" userId="d27805c1ef9e9338" providerId="LiveId" clId="{C6A25B3A-A8F4-4370-86F9-1E2B254394E6}" dt="2022-11-17T18:41:34.872" v="19057" actId="1076"/>
          <ac:spMkLst>
            <pc:docMk/>
            <pc:sldMk cId="1268798696" sldId="2074"/>
            <ac:spMk id="6" creationId="{1D2BD70D-C090-4918-8EF5-885E519F60DD}"/>
          </ac:spMkLst>
        </pc:spChg>
        <pc:spChg chg="add mod">
          <ac:chgData name="高 培" userId="d27805c1ef9e9338" providerId="LiveId" clId="{C6A25B3A-A8F4-4370-86F9-1E2B254394E6}" dt="2022-11-17T18:42:18.127" v="19074" actId="207"/>
          <ac:spMkLst>
            <pc:docMk/>
            <pc:sldMk cId="1268798696" sldId="2074"/>
            <ac:spMk id="7" creationId="{B711B6F6-579F-24C1-678A-89B430C82F4D}"/>
          </ac:spMkLst>
        </pc:spChg>
        <pc:spChg chg="add mod">
          <ac:chgData name="高 培" userId="d27805c1ef9e9338" providerId="LiveId" clId="{C6A25B3A-A8F4-4370-86F9-1E2B254394E6}" dt="2022-11-17T18:41:34.872" v="19057" actId="1076"/>
          <ac:spMkLst>
            <pc:docMk/>
            <pc:sldMk cId="1268798696" sldId="2074"/>
            <ac:spMk id="8" creationId="{0042FA5C-2FAC-02ED-387B-629B2D18FF26}"/>
          </ac:spMkLst>
        </pc:spChg>
        <pc:spChg chg="add mod">
          <ac:chgData name="高 培" userId="d27805c1ef9e9338" providerId="LiveId" clId="{C6A25B3A-A8F4-4370-86F9-1E2B254394E6}" dt="2022-11-17T18:42:05.632" v="19071" actId="255"/>
          <ac:spMkLst>
            <pc:docMk/>
            <pc:sldMk cId="1268798696" sldId="2074"/>
            <ac:spMk id="9" creationId="{BAC6C077-41FA-244D-C7D5-752988FA4263}"/>
          </ac:spMkLst>
        </pc:spChg>
        <pc:spChg chg="add mod">
          <ac:chgData name="高 培" userId="d27805c1ef9e9338" providerId="LiveId" clId="{C6A25B3A-A8F4-4370-86F9-1E2B254394E6}" dt="2022-11-17T18:42:10.370" v="19072" actId="207"/>
          <ac:spMkLst>
            <pc:docMk/>
            <pc:sldMk cId="1268798696" sldId="2074"/>
            <ac:spMk id="11" creationId="{E13A9700-9E0D-4F80-A1C1-94E4168F0405}"/>
          </ac:spMkLst>
        </pc:spChg>
        <pc:spChg chg="mod">
          <ac:chgData name="高 培" userId="d27805c1ef9e9338" providerId="LiveId" clId="{C6A25B3A-A8F4-4370-86F9-1E2B254394E6}" dt="2022-11-17T18:41:56.849" v="19069"/>
          <ac:spMkLst>
            <pc:docMk/>
            <pc:sldMk cId="1268798696" sldId="2074"/>
            <ac:spMk id="16" creationId="{00000000-0000-0000-0000-000000000000}"/>
          </ac:spMkLst>
        </pc:spChg>
        <pc:picChg chg="del">
          <ac:chgData name="高 培" userId="d27805c1ef9e9338" providerId="LiveId" clId="{C6A25B3A-A8F4-4370-86F9-1E2B254394E6}" dt="2022-11-17T18:41:13.185" v="19055" actId="478"/>
          <ac:picMkLst>
            <pc:docMk/>
            <pc:sldMk cId="1268798696" sldId="2074"/>
            <ac:picMk id="2" creationId="{C14AA6F6-CA10-7734-920B-1F558FEEDEDC}"/>
          </ac:picMkLst>
        </pc:picChg>
        <pc:picChg chg="add mod">
          <ac:chgData name="高 培" userId="d27805c1ef9e9338" providerId="LiveId" clId="{C6A25B3A-A8F4-4370-86F9-1E2B254394E6}" dt="2022-11-17T18:41:42.752" v="19058"/>
          <ac:picMkLst>
            <pc:docMk/>
            <pc:sldMk cId="1268798696" sldId="2074"/>
            <ac:picMk id="12" creationId="{15BAB979-E0A8-4AE3-773A-F1F65A40B8B2}"/>
          </ac:picMkLst>
        </pc:picChg>
      </pc:sldChg>
      <pc:sldChg chg="addSp delSp modSp add mod">
        <pc:chgData name="高 培" userId="d27805c1ef9e9338" providerId="LiveId" clId="{C6A25B3A-A8F4-4370-86F9-1E2B254394E6}" dt="2022-11-17T18:43:25.435" v="19085" actId="14100"/>
        <pc:sldMkLst>
          <pc:docMk/>
          <pc:sldMk cId="1688453053" sldId="2075"/>
        </pc:sldMkLst>
        <pc:spChg chg="add mod">
          <ac:chgData name="高 培" userId="d27805c1ef9e9338" providerId="LiveId" clId="{C6A25B3A-A8F4-4370-86F9-1E2B254394E6}" dt="2022-11-17T18:43:06.682" v="19082" actId="14100"/>
          <ac:spMkLst>
            <pc:docMk/>
            <pc:sldMk cId="1688453053" sldId="2075"/>
            <ac:spMk id="2" creationId="{41E81ACE-3520-8EC3-C3C0-65F08BC1D415}"/>
          </ac:spMkLst>
        </pc:spChg>
        <pc:spChg chg="add mod">
          <ac:chgData name="高 培" userId="d27805c1ef9e9338" providerId="LiveId" clId="{C6A25B3A-A8F4-4370-86F9-1E2B254394E6}" dt="2022-11-17T18:42:52.564" v="19078" actId="1076"/>
          <ac:spMkLst>
            <pc:docMk/>
            <pc:sldMk cId="1688453053" sldId="2075"/>
            <ac:spMk id="3" creationId="{BE52F743-7A91-51FD-E5F3-92D1B8724AF5}"/>
          </ac:spMkLst>
        </pc:spChg>
        <pc:spChg chg="add mod">
          <ac:chgData name="高 培" userId="d27805c1ef9e9338" providerId="LiveId" clId="{C6A25B3A-A8F4-4370-86F9-1E2B254394E6}" dt="2022-11-17T18:43:25.435" v="19085" actId="14100"/>
          <ac:spMkLst>
            <pc:docMk/>
            <pc:sldMk cId="1688453053" sldId="2075"/>
            <ac:spMk id="4" creationId="{4E423AB7-AE14-DB37-7785-95054D026554}"/>
          </ac:spMkLst>
        </pc:spChg>
        <pc:spChg chg="del">
          <ac:chgData name="高 培" userId="d27805c1ef9e9338" providerId="LiveId" clId="{C6A25B3A-A8F4-4370-86F9-1E2B254394E6}" dt="2022-11-17T18:42:54.251" v="19079" actId="478"/>
          <ac:spMkLst>
            <pc:docMk/>
            <pc:sldMk cId="1688453053" sldId="2075"/>
            <ac:spMk id="5" creationId="{F68DBA51-22AC-8744-C1ED-FD73E48B80B9}"/>
          </ac:spMkLst>
        </pc:spChg>
        <pc:spChg chg="del">
          <ac:chgData name="高 培" userId="d27805c1ef9e9338" providerId="LiveId" clId="{C6A25B3A-A8F4-4370-86F9-1E2B254394E6}" dt="2022-11-17T18:42:55.973" v="19080" actId="478"/>
          <ac:spMkLst>
            <pc:docMk/>
            <pc:sldMk cId="1688453053" sldId="2075"/>
            <ac:spMk id="6" creationId="{1D2BD70D-C090-4918-8EF5-885E519F60DD}"/>
          </ac:spMkLst>
        </pc:spChg>
        <pc:spChg chg="del">
          <ac:chgData name="高 培" userId="d27805c1ef9e9338" providerId="LiveId" clId="{C6A25B3A-A8F4-4370-86F9-1E2B254394E6}" dt="2022-11-17T18:42:50.129" v="19076" actId="478"/>
          <ac:spMkLst>
            <pc:docMk/>
            <pc:sldMk cId="1688453053" sldId="2075"/>
            <ac:spMk id="7" creationId="{B711B6F6-579F-24C1-678A-89B430C82F4D}"/>
          </ac:spMkLst>
        </pc:spChg>
        <pc:spChg chg="del">
          <ac:chgData name="高 培" userId="d27805c1ef9e9338" providerId="LiveId" clId="{C6A25B3A-A8F4-4370-86F9-1E2B254394E6}" dt="2022-11-17T18:42:50.129" v="19076" actId="478"/>
          <ac:spMkLst>
            <pc:docMk/>
            <pc:sldMk cId="1688453053" sldId="2075"/>
            <ac:spMk id="8" creationId="{0042FA5C-2FAC-02ED-387B-629B2D18FF26}"/>
          </ac:spMkLst>
        </pc:spChg>
        <pc:spChg chg="del">
          <ac:chgData name="高 培" userId="d27805c1ef9e9338" providerId="LiveId" clId="{C6A25B3A-A8F4-4370-86F9-1E2B254394E6}" dt="2022-11-17T18:42:50.129" v="19076" actId="478"/>
          <ac:spMkLst>
            <pc:docMk/>
            <pc:sldMk cId="1688453053" sldId="2075"/>
            <ac:spMk id="9" creationId="{BAC6C077-41FA-244D-C7D5-752988FA4263}"/>
          </ac:spMkLst>
        </pc:spChg>
        <pc:spChg chg="del">
          <ac:chgData name="高 培" userId="d27805c1ef9e9338" providerId="LiveId" clId="{C6A25B3A-A8F4-4370-86F9-1E2B254394E6}" dt="2022-11-17T18:42:50.129" v="19076" actId="478"/>
          <ac:spMkLst>
            <pc:docMk/>
            <pc:sldMk cId="1688453053" sldId="2075"/>
            <ac:spMk id="11" creationId="{E13A9700-9E0D-4F80-A1C1-94E4168F0405}"/>
          </ac:spMkLst>
        </pc:spChg>
      </pc:sldChg>
      <pc:sldChg chg="addSp delSp modSp add mod">
        <pc:chgData name="高 培" userId="d27805c1ef9e9338" providerId="LiveId" clId="{C6A25B3A-A8F4-4370-86F9-1E2B254394E6}" dt="2022-11-17T18:45:50.716" v="19111" actId="207"/>
        <pc:sldMkLst>
          <pc:docMk/>
          <pc:sldMk cId="1309636997" sldId="2076"/>
        </pc:sldMkLst>
        <pc:spChg chg="del">
          <ac:chgData name="高 培" userId="d27805c1ef9e9338" providerId="LiveId" clId="{C6A25B3A-A8F4-4370-86F9-1E2B254394E6}" dt="2022-11-17T18:43:47.134" v="19087" actId="478"/>
          <ac:spMkLst>
            <pc:docMk/>
            <pc:sldMk cId="1309636997" sldId="2076"/>
            <ac:spMk id="2" creationId="{41E81ACE-3520-8EC3-C3C0-65F08BC1D415}"/>
          </ac:spMkLst>
        </pc:spChg>
        <pc:spChg chg="del">
          <ac:chgData name="高 培" userId="d27805c1ef9e9338" providerId="LiveId" clId="{C6A25B3A-A8F4-4370-86F9-1E2B254394E6}" dt="2022-11-17T18:43:47.134" v="19087" actId="478"/>
          <ac:spMkLst>
            <pc:docMk/>
            <pc:sldMk cId="1309636997" sldId="2076"/>
            <ac:spMk id="4" creationId="{4E423AB7-AE14-DB37-7785-95054D026554}"/>
          </ac:spMkLst>
        </pc:spChg>
        <pc:spChg chg="add mod">
          <ac:chgData name="高 培" userId="d27805c1ef9e9338" providerId="LiveId" clId="{C6A25B3A-A8F4-4370-86F9-1E2B254394E6}" dt="2022-11-17T18:44:08.862" v="19088"/>
          <ac:spMkLst>
            <pc:docMk/>
            <pc:sldMk cId="1309636997" sldId="2076"/>
            <ac:spMk id="5" creationId="{C86D545A-6784-0D10-74D6-2201AFF21DE0}"/>
          </ac:spMkLst>
        </pc:spChg>
        <pc:spChg chg="add mod">
          <ac:chgData name="高 培" userId="d27805c1ef9e9338" providerId="LiveId" clId="{C6A25B3A-A8F4-4370-86F9-1E2B254394E6}" dt="2022-11-17T18:45:32.559" v="19106" actId="1076"/>
          <ac:spMkLst>
            <pc:docMk/>
            <pc:sldMk cId="1309636997" sldId="2076"/>
            <ac:spMk id="6" creationId="{C18142A2-DD48-080F-F2DC-AFA37426BEAD}"/>
          </ac:spMkLst>
        </pc:spChg>
        <pc:spChg chg="add mod">
          <ac:chgData name="高 培" userId="d27805c1ef9e9338" providerId="LiveId" clId="{C6A25B3A-A8F4-4370-86F9-1E2B254394E6}" dt="2022-11-17T18:44:08.862" v="19088"/>
          <ac:spMkLst>
            <pc:docMk/>
            <pc:sldMk cId="1309636997" sldId="2076"/>
            <ac:spMk id="7" creationId="{E3966470-714C-5702-5657-65F3977B1514}"/>
          </ac:spMkLst>
        </pc:spChg>
        <pc:spChg chg="add mod">
          <ac:chgData name="高 培" userId="d27805c1ef9e9338" providerId="LiveId" clId="{C6A25B3A-A8F4-4370-86F9-1E2B254394E6}" dt="2022-11-17T18:45:32.559" v="19106" actId="1076"/>
          <ac:spMkLst>
            <pc:docMk/>
            <pc:sldMk cId="1309636997" sldId="2076"/>
            <ac:spMk id="8" creationId="{3900D732-FB63-912D-4A39-71A8265051E7}"/>
          </ac:spMkLst>
        </pc:spChg>
        <pc:spChg chg="add mod">
          <ac:chgData name="高 培" userId="d27805c1ef9e9338" providerId="LiveId" clId="{C6A25B3A-A8F4-4370-86F9-1E2B254394E6}" dt="2022-11-17T18:45:50.716" v="19111" actId="207"/>
          <ac:spMkLst>
            <pc:docMk/>
            <pc:sldMk cId="1309636997" sldId="2076"/>
            <ac:spMk id="9" creationId="{DD6CE084-1A11-C3B3-62EA-3159C657B0B8}"/>
          </ac:spMkLst>
        </pc:spChg>
        <pc:spChg chg="add mod">
          <ac:chgData name="高 培" userId="d27805c1ef9e9338" providerId="LiveId" clId="{C6A25B3A-A8F4-4370-86F9-1E2B254394E6}" dt="2022-11-17T18:45:17.665" v="19103"/>
          <ac:spMkLst>
            <pc:docMk/>
            <pc:sldMk cId="1309636997" sldId="2076"/>
            <ac:spMk id="11" creationId="{1678F5C7-F3CF-F8AC-A658-1192E31C29C6}"/>
          </ac:spMkLst>
        </pc:spChg>
      </pc:sldChg>
      <pc:sldChg chg="addSp delSp modSp add mod">
        <pc:chgData name="高 培" userId="d27805c1ef9e9338" providerId="LiveId" clId="{C6A25B3A-A8F4-4370-86F9-1E2B254394E6}" dt="2022-11-17T18:45:15.375" v="19102"/>
        <pc:sldMkLst>
          <pc:docMk/>
          <pc:sldMk cId="1281909429" sldId="2077"/>
        </pc:sldMkLst>
        <pc:spChg chg="add mod">
          <ac:chgData name="高 培" userId="d27805c1ef9e9338" providerId="LiveId" clId="{C6A25B3A-A8F4-4370-86F9-1E2B254394E6}" dt="2022-11-17T18:45:04.386" v="19095" actId="207"/>
          <ac:spMkLst>
            <pc:docMk/>
            <pc:sldMk cId="1281909429" sldId="2077"/>
            <ac:spMk id="2" creationId="{049FD45C-0459-6A49-475B-334F94F399A9}"/>
          </ac:spMkLst>
        </pc:spChg>
        <pc:spChg chg="add mod">
          <ac:chgData name="高 培" userId="d27805c1ef9e9338" providerId="LiveId" clId="{C6A25B3A-A8F4-4370-86F9-1E2B254394E6}" dt="2022-11-17T18:44:56.493" v="19093" actId="1076"/>
          <ac:spMkLst>
            <pc:docMk/>
            <pc:sldMk cId="1281909429" sldId="2077"/>
            <ac:spMk id="4" creationId="{B09BB33E-F3D9-6D28-C9E1-D97A4C5A14F5}"/>
          </ac:spMkLst>
        </pc:spChg>
        <pc:spChg chg="del">
          <ac:chgData name="高 培" userId="d27805c1ef9e9338" providerId="LiveId" clId="{C6A25B3A-A8F4-4370-86F9-1E2B254394E6}" dt="2022-11-17T18:44:43.143" v="19091" actId="478"/>
          <ac:spMkLst>
            <pc:docMk/>
            <pc:sldMk cId="1281909429" sldId="2077"/>
            <ac:spMk id="5" creationId="{C86D545A-6784-0D10-74D6-2201AFF21DE0}"/>
          </ac:spMkLst>
        </pc:spChg>
        <pc:spChg chg="del">
          <ac:chgData name="高 培" userId="d27805c1ef9e9338" providerId="LiveId" clId="{C6A25B3A-A8F4-4370-86F9-1E2B254394E6}" dt="2022-11-17T18:44:43.143" v="19091" actId="478"/>
          <ac:spMkLst>
            <pc:docMk/>
            <pc:sldMk cId="1281909429" sldId="2077"/>
            <ac:spMk id="6" creationId="{C18142A2-DD48-080F-F2DC-AFA37426BEAD}"/>
          </ac:spMkLst>
        </pc:spChg>
        <pc:spChg chg="del">
          <ac:chgData name="高 培" userId="d27805c1ef9e9338" providerId="LiveId" clId="{C6A25B3A-A8F4-4370-86F9-1E2B254394E6}" dt="2022-11-17T18:44:43.143" v="19091" actId="478"/>
          <ac:spMkLst>
            <pc:docMk/>
            <pc:sldMk cId="1281909429" sldId="2077"/>
            <ac:spMk id="7" creationId="{E3966470-714C-5702-5657-65F3977B1514}"/>
          </ac:spMkLst>
        </pc:spChg>
        <pc:spChg chg="del">
          <ac:chgData name="高 培" userId="d27805c1ef9e9338" providerId="LiveId" clId="{C6A25B3A-A8F4-4370-86F9-1E2B254394E6}" dt="2022-11-17T18:44:43.143" v="19091" actId="478"/>
          <ac:spMkLst>
            <pc:docMk/>
            <pc:sldMk cId="1281909429" sldId="2077"/>
            <ac:spMk id="8" creationId="{3900D732-FB63-912D-4A39-71A8265051E7}"/>
          </ac:spMkLst>
        </pc:spChg>
        <pc:spChg chg="del">
          <ac:chgData name="高 培" userId="d27805c1ef9e9338" providerId="LiveId" clId="{C6A25B3A-A8F4-4370-86F9-1E2B254394E6}" dt="2022-11-17T18:44:43.143" v="19091" actId="478"/>
          <ac:spMkLst>
            <pc:docMk/>
            <pc:sldMk cId="1281909429" sldId="2077"/>
            <ac:spMk id="9" creationId="{DD6CE084-1A11-C3B3-62EA-3159C657B0B8}"/>
          </ac:spMkLst>
        </pc:spChg>
        <pc:spChg chg="add mod">
          <ac:chgData name="高 培" userId="d27805c1ef9e9338" providerId="LiveId" clId="{C6A25B3A-A8F4-4370-86F9-1E2B254394E6}" dt="2022-11-17T18:44:56.493" v="19093" actId="1076"/>
          <ac:spMkLst>
            <pc:docMk/>
            <pc:sldMk cId="1281909429" sldId="2077"/>
            <ac:spMk id="11" creationId="{AB702628-AD4E-53C6-E311-62C9F3817112}"/>
          </ac:spMkLst>
        </pc:spChg>
        <pc:spChg chg="add mod">
          <ac:chgData name="高 培" userId="d27805c1ef9e9338" providerId="LiveId" clId="{C6A25B3A-A8F4-4370-86F9-1E2B254394E6}" dt="2022-11-17T18:44:56.493" v="19093" actId="1076"/>
          <ac:spMkLst>
            <pc:docMk/>
            <pc:sldMk cId="1281909429" sldId="2077"/>
            <ac:spMk id="13" creationId="{C86BE381-0225-299E-CF0C-331D8FA3FCE3}"/>
          </ac:spMkLst>
        </pc:spChg>
        <pc:spChg chg="add mod">
          <ac:chgData name="高 培" userId="d27805c1ef9e9338" providerId="LiveId" clId="{C6A25B3A-A8F4-4370-86F9-1E2B254394E6}" dt="2022-11-17T18:45:15.375" v="19102"/>
          <ac:spMkLst>
            <pc:docMk/>
            <pc:sldMk cId="1281909429" sldId="2077"/>
            <ac:spMk id="14" creationId="{FBF4DDFE-C5CA-3698-5DE4-33781E2D4B7D}"/>
          </ac:spMkLst>
        </pc:spChg>
      </pc:sldChg>
      <pc:sldChg chg="addSp delSp modSp add mod">
        <pc:chgData name="高 培" userId="d27805c1ef9e9338" providerId="LiveId" clId="{C6A25B3A-A8F4-4370-86F9-1E2B254394E6}" dt="2022-11-17T19:18:28.462" v="23914"/>
        <pc:sldMkLst>
          <pc:docMk/>
          <pc:sldMk cId="1066144789" sldId="2078"/>
        </pc:sldMkLst>
        <pc:spChg chg="add mod">
          <ac:chgData name="高 培" userId="d27805c1ef9e9338" providerId="LiveId" clId="{C6A25B3A-A8F4-4370-86F9-1E2B254394E6}" dt="2022-11-17T19:18:28.462" v="23914"/>
          <ac:spMkLst>
            <pc:docMk/>
            <pc:sldMk cId="1066144789" sldId="2078"/>
            <ac:spMk id="4" creationId="{0F72796B-4615-4761-FF16-86E87BFE756B}"/>
          </ac:spMkLst>
        </pc:spChg>
        <pc:spChg chg="mod">
          <ac:chgData name="高 培" userId="d27805c1ef9e9338" providerId="LiveId" clId="{C6A25B3A-A8F4-4370-86F9-1E2B254394E6}" dt="2022-11-17T18:49:57.845" v="19191"/>
          <ac:spMkLst>
            <pc:docMk/>
            <pc:sldMk cId="1066144789" sldId="2078"/>
            <ac:spMk id="16" creationId="{00000000-0000-0000-0000-000000000000}"/>
          </ac:spMkLst>
        </pc:spChg>
        <pc:graphicFrameChg chg="add mod">
          <ac:chgData name="高 培" userId="d27805c1ef9e9338" providerId="LiveId" clId="{C6A25B3A-A8F4-4370-86F9-1E2B254394E6}" dt="2022-11-17T18:57:20.688" v="20752" actId="1035"/>
          <ac:graphicFrameMkLst>
            <pc:docMk/>
            <pc:sldMk cId="1066144789" sldId="2078"/>
            <ac:graphicFrameMk id="2" creationId="{5199E884-D432-F5D9-C3DB-0394DCD4D065}"/>
          </ac:graphicFrameMkLst>
        </pc:graphicFrameChg>
        <pc:graphicFrameChg chg="del">
          <ac:chgData name="高 培" userId="d27805c1ef9e9338" providerId="LiveId" clId="{C6A25B3A-A8F4-4370-86F9-1E2B254394E6}" dt="2022-11-17T18:49:27.986" v="19174" actId="478"/>
          <ac:graphicFrameMkLst>
            <pc:docMk/>
            <pc:sldMk cId="1066144789" sldId="2078"/>
            <ac:graphicFrameMk id="3" creationId="{F779FAFD-D700-C7E4-AFC4-2FBAD53A06E4}"/>
          </ac:graphicFrameMkLst>
        </pc:graphicFrameChg>
      </pc:sldChg>
      <pc:sldChg chg="addSp modSp add mod">
        <pc:chgData name="高 培" userId="d27805c1ef9e9338" providerId="LiveId" clId="{C6A25B3A-A8F4-4370-86F9-1E2B254394E6}" dt="2022-11-17T19:09:46.019" v="22282" actId="1076"/>
        <pc:sldMkLst>
          <pc:docMk/>
          <pc:sldMk cId="2481504920" sldId="2079"/>
        </pc:sldMkLst>
        <pc:spChg chg="add mod">
          <ac:chgData name="高 培" userId="d27805c1ef9e9338" providerId="LiveId" clId="{C6A25B3A-A8F4-4370-86F9-1E2B254394E6}" dt="2022-11-17T19:09:46.019" v="22282" actId="1076"/>
          <ac:spMkLst>
            <pc:docMk/>
            <pc:sldMk cId="2481504920" sldId="2079"/>
            <ac:spMk id="3" creationId="{2F17BE7B-8770-BB8B-4C64-CC14E7CAB0C0}"/>
          </ac:spMkLst>
        </pc:spChg>
        <pc:spChg chg="mod">
          <ac:chgData name="高 培" userId="d27805c1ef9e9338" providerId="LiveId" clId="{C6A25B3A-A8F4-4370-86F9-1E2B254394E6}" dt="2022-11-17T19:09:20.197" v="22276" actId="255"/>
          <ac:spMkLst>
            <pc:docMk/>
            <pc:sldMk cId="2481504920" sldId="2079"/>
            <ac:spMk id="4" creationId="{0F72796B-4615-4761-FF16-86E87BFE756B}"/>
          </ac:spMkLst>
        </pc:spChg>
        <pc:spChg chg="add mod">
          <ac:chgData name="高 培" userId="d27805c1ef9e9338" providerId="LiveId" clId="{C6A25B3A-A8F4-4370-86F9-1E2B254394E6}" dt="2022-11-17T19:09:41.646" v="22281" actId="1076"/>
          <ac:spMkLst>
            <pc:docMk/>
            <pc:sldMk cId="2481504920" sldId="2079"/>
            <ac:spMk id="5" creationId="{44BF27F8-A837-E775-28BB-3E2AA15B3D35}"/>
          </ac:spMkLst>
        </pc:spChg>
        <pc:spChg chg="mod">
          <ac:chgData name="高 培" userId="d27805c1ef9e9338" providerId="LiveId" clId="{C6A25B3A-A8F4-4370-86F9-1E2B254394E6}" dt="2022-11-17T18:57:34.043" v="20766"/>
          <ac:spMkLst>
            <pc:docMk/>
            <pc:sldMk cId="2481504920" sldId="2079"/>
            <ac:spMk id="16" creationId="{00000000-0000-0000-0000-000000000000}"/>
          </ac:spMkLst>
        </pc:spChg>
        <pc:graphicFrameChg chg="mod">
          <ac:chgData name="高 培" userId="d27805c1ef9e9338" providerId="LiveId" clId="{C6A25B3A-A8F4-4370-86F9-1E2B254394E6}" dt="2022-11-17T18:59:16.329" v="21017"/>
          <ac:graphicFrameMkLst>
            <pc:docMk/>
            <pc:sldMk cId="2481504920" sldId="2079"/>
            <ac:graphicFrameMk id="2" creationId="{5199E884-D432-F5D9-C3DB-0394DCD4D065}"/>
          </ac:graphicFrameMkLst>
        </pc:graphicFrameChg>
      </pc:sldChg>
      <pc:sldChg chg="delSp modSp add mod modNotesTx">
        <pc:chgData name="高 培" userId="d27805c1ef9e9338" providerId="LiveId" clId="{C6A25B3A-A8F4-4370-86F9-1E2B254394E6}" dt="2022-11-17T19:14:32.825" v="22975" actId="113"/>
        <pc:sldMkLst>
          <pc:docMk/>
          <pc:sldMk cId="4222831414" sldId="2080"/>
        </pc:sldMkLst>
        <pc:spChg chg="del">
          <ac:chgData name="高 培" userId="d27805c1ef9e9338" providerId="LiveId" clId="{C6A25B3A-A8F4-4370-86F9-1E2B254394E6}" dt="2022-11-17T19:10:29.358" v="22314" actId="478"/>
          <ac:spMkLst>
            <pc:docMk/>
            <pc:sldMk cId="4222831414" sldId="2080"/>
            <ac:spMk id="3" creationId="{2F17BE7B-8770-BB8B-4C64-CC14E7CAB0C0}"/>
          </ac:spMkLst>
        </pc:spChg>
        <pc:spChg chg="mod">
          <ac:chgData name="高 培" userId="d27805c1ef9e9338" providerId="LiveId" clId="{C6A25B3A-A8F4-4370-86F9-1E2B254394E6}" dt="2022-11-17T19:14:32.825" v="22975" actId="113"/>
          <ac:spMkLst>
            <pc:docMk/>
            <pc:sldMk cId="4222831414" sldId="2080"/>
            <ac:spMk id="4" creationId="{0F72796B-4615-4761-FF16-86E87BFE756B}"/>
          </ac:spMkLst>
        </pc:spChg>
        <pc:spChg chg="del">
          <ac:chgData name="高 培" userId="d27805c1ef9e9338" providerId="LiveId" clId="{C6A25B3A-A8F4-4370-86F9-1E2B254394E6}" dt="2022-11-17T19:10:29.358" v="22314" actId="478"/>
          <ac:spMkLst>
            <pc:docMk/>
            <pc:sldMk cId="4222831414" sldId="2080"/>
            <ac:spMk id="5" creationId="{44BF27F8-A837-E775-28BB-3E2AA15B3D35}"/>
          </ac:spMkLst>
        </pc:spChg>
        <pc:spChg chg="mod">
          <ac:chgData name="高 培" userId="d27805c1ef9e9338" providerId="LiveId" clId="{C6A25B3A-A8F4-4370-86F9-1E2B254394E6}" dt="2022-11-17T19:10:11.486" v="22311"/>
          <ac:spMkLst>
            <pc:docMk/>
            <pc:sldMk cId="4222831414" sldId="2080"/>
            <ac:spMk id="16" creationId="{00000000-0000-0000-0000-000000000000}"/>
          </ac:spMkLst>
        </pc:spChg>
        <pc:graphicFrameChg chg="del">
          <ac:chgData name="高 培" userId="d27805c1ef9e9338" providerId="LiveId" clId="{C6A25B3A-A8F4-4370-86F9-1E2B254394E6}" dt="2022-11-17T19:10:23.297" v="22312" actId="478"/>
          <ac:graphicFrameMkLst>
            <pc:docMk/>
            <pc:sldMk cId="4222831414" sldId="2080"/>
            <ac:graphicFrameMk id="2" creationId="{5199E884-D432-F5D9-C3DB-0394DCD4D065}"/>
          </ac:graphicFrameMkLst>
        </pc:graphicFrameChg>
      </pc:sldChg>
      <pc:sldChg chg="add">
        <pc:chgData name="高 培" userId="d27805c1ef9e9338" providerId="LiveId" clId="{C6A25B3A-A8F4-4370-86F9-1E2B254394E6}" dt="2022-11-17T19:26:00.223" v="24007"/>
        <pc:sldMkLst>
          <pc:docMk/>
          <pc:sldMk cId="0" sldId="2081"/>
        </pc:sldMkLst>
      </pc:sldChg>
      <pc:sldChg chg="addSp delSp modSp add mod">
        <pc:chgData name="高 培" userId="d27805c1ef9e9338" providerId="LiveId" clId="{C6A25B3A-A8F4-4370-86F9-1E2B254394E6}" dt="2022-11-17T19:31:48.773" v="24048" actId="14100"/>
        <pc:sldMkLst>
          <pc:docMk/>
          <pc:sldMk cId="864816844" sldId="2082"/>
        </pc:sldMkLst>
        <pc:grpChg chg="del">
          <ac:chgData name="高 培" userId="d27805c1ef9e9338" providerId="LiveId" clId="{C6A25B3A-A8F4-4370-86F9-1E2B254394E6}" dt="2022-11-17T19:29:53.534" v="24011" actId="478"/>
          <ac:grpSpMkLst>
            <pc:docMk/>
            <pc:sldMk cId="864816844" sldId="2082"/>
            <ac:grpSpMk id="4" creationId="{0CF0EB8D-4E03-16F6-2BDA-92724E6065AC}"/>
          </ac:grpSpMkLst>
        </pc:grpChg>
        <pc:picChg chg="add mod">
          <ac:chgData name="高 培" userId="d27805c1ef9e9338" providerId="LiveId" clId="{C6A25B3A-A8F4-4370-86F9-1E2B254394E6}" dt="2022-11-17T19:31:23.785" v="24021" actId="1076"/>
          <ac:picMkLst>
            <pc:docMk/>
            <pc:sldMk cId="864816844" sldId="2082"/>
            <ac:picMk id="3" creationId="{B2EE9969-98DB-CCE8-32F9-D10E0C478FA7}"/>
          </ac:picMkLst>
        </pc:picChg>
        <pc:picChg chg="add mod">
          <ac:chgData name="高 培" userId="d27805c1ef9e9338" providerId="LiveId" clId="{C6A25B3A-A8F4-4370-86F9-1E2B254394E6}" dt="2022-11-17T19:31:09.933" v="24018" actId="1076"/>
          <ac:picMkLst>
            <pc:docMk/>
            <pc:sldMk cId="864816844" sldId="2082"/>
            <ac:picMk id="15" creationId="{F7E8266C-A205-8DF6-DEA1-25B73CC27FC8}"/>
          </ac:picMkLst>
        </pc:picChg>
        <pc:cxnChg chg="add mod">
          <ac:chgData name="高 培" userId="d27805c1ef9e9338" providerId="LiveId" clId="{C6A25B3A-A8F4-4370-86F9-1E2B254394E6}" dt="2022-11-17T19:31:48.773" v="24048" actId="14100"/>
          <ac:cxnSpMkLst>
            <pc:docMk/>
            <pc:sldMk cId="864816844" sldId="2082"/>
            <ac:cxnSpMk id="17" creationId="{9A100D08-F7A2-6768-E705-9D68A859BEA4}"/>
          </ac:cxnSpMkLst>
        </pc:cxnChg>
      </pc:sldChg>
      <pc:sldMasterChg chg="delSldLayout">
        <pc:chgData name="高 培" userId="d27805c1ef9e9338" providerId="LiveId" clId="{C6A25B3A-A8F4-4370-86F9-1E2B254394E6}" dt="2022-11-16T12:43:31.199" v="608" actId="47"/>
        <pc:sldMasterMkLst>
          <pc:docMk/>
          <pc:sldMasterMk cId="0" sldId="2147483648"/>
        </pc:sldMasterMkLst>
        <pc:sldLayoutChg chg="del">
          <pc:chgData name="高 培" userId="d27805c1ef9e9338" providerId="LiveId" clId="{C6A25B3A-A8F4-4370-86F9-1E2B254394E6}" dt="2022-11-16T12:43:31.199" v="608" actId="47"/>
          <pc:sldLayoutMkLst>
            <pc:docMk/>
            <pc:sldMasterMk cId="0" sldId="2147483648"/>
            <pc:sldLayoutMk cId="637328561" sldId="2147483695"/>
          </pc:sldLayoutMkLst>
        </pc:sldLayoutChg>
      </pc:sldMasterChg>
    </pc:docChg>
  </pc:docChgLst>
  <pc:docChgLst>
    <pc:chgData name="高 培" userId="d27805c1ef9e9338" providerId="LiveId" clId="{E4F4E4BE-0308-714A-AFE2-28F8440173C3}"/>
    <pc:docChg chg="modSld">
      <pc:chgData name="高 培" userId="d27805c1ef9e9338" providerId="LiveId" clId="{E4F4E4BE-0308-714A-AFE2-28F8440173C3}" dt="2020-09-03T05:35:14.236" v="0" actId="1076"/>
      <pc:docMkLst>
        <pc:docMk/>
      </pc:docMkLst>
      <pc:sldChg chg="modSp">
        <pc:chgData name="高 培" userId="d27805c1ef9e9338" providerId="LiveId" clId="{E4F4E4BE-0308-714A-AFE2-28F8440173C3}" dt="2020-09-03T05:35:14.236" v="0" actId="1076"/>
        <pc:sldMkLst>
          <pc:docMk/>
          <pc:sldMk cId="0" sldId="1983"/>
        </pc:sldMkLst>
        <pc:picChg chg="mod">
          <ac:chgData name="高 培" userId="d27805c1ef9e9338" providerId="LiveId" clId="{E4F4E4BE-0308-714A-AFE2-28F8440173C3}" dt="2020-09-03T05:35:14.236" v="0" actId="1076"/>
          <ac:picMkLst>
            <pc:docMk/>
            <pc:sldMk cId="0" sldId="1983"/>
            <ac:picMk id="5" creationId="{00000000-0000-0000-0000-00000000000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6EE56D-0824-405B-8EDF-29ABA221C813}" type="doc">
      <dgm:prSet loTypeId="urn:microsoft.com/office/officeart/2005/8/layout/chevron1" loCatId="process" qsTypeId="urn:microsoft.com/office/officeart/2005/8/quickstyle/simple5" qsCatId="simple" csTypeId="urn:microsoft.com/office/officeart/2005/8/colors/accent3_3" csCatId="accent3" phldr="1"/>
      <dgm:spPr/>
    </dgm:pt>
    <dgm:pt modelId="{D28F3FBF-6AC9-49A1-9B9F-07A55D5421EA}">
      <dgm:prSet phldrT="[文本]" custT="1"/>
      <dgm:spPr/>
      <dgm:t>
        <a:bodyPr/>
        <a:lstStyle/>
        <a:p>
          <a:pPr>
            <a:spcAft>
              <a:spcPts val="0"/>
            </a:spcAft>
          </a:pPr>
          <a:r>
            <a:rPr lang="zh-CN" altLang="en-US" sz="2200" b="1" dirty="0"/>
            <a:t>选题阶段</a:t>
          </a:r>
        </a:p>
      </dgm:t>
    </dgm:pt>
    <dgm:pt modelId="{B6DD537F-BCF3-4BBB-A57C-0408B8793A1B}" type="parTrans" cxnId="{150F9C10-FC42-4221-9CE4-895E86F6746C}">
      <dgm:prSet/>
      <dgm:spPr/>
      <dgm:t>
        <a:bodyPr/>
        <a:lstStyle/>
        <a:p>
          <a:endParaRPr lang="zh-CN" altLang="en-US"/>
        </a:p>
      </dgm:t>
    </dgm:pt>
    <dgm:pt modelId="{E0246A3E-A513-4D76-8364-034FA096B39E}" type="sibTrans" cxnId="{150F9C10-FC42-4221-9CE4-895E86F6746C}">
      <dgm:prSet/>
      <dgm:spPr/>
      <dgm:t>
        <a:bodyPr/>
        <a:lstStyle/>
        <a:p>
          <a:endParaRPr lang="zh-CN" altLang="en-US"/>
        </a:p>
      </dgm:t>
    </dgm:pt>
    <dgm:pt modelId="{81B5CD83-1AC6-4334-A5BB-EE5C9DB935B9}">
      <dgm:prSet phldrT="[文本]" custT="1"/>
      <dgm:spPr/>
      <dgm:t>
        <a:bodyPr/>
        <a:lstStyle/>
        <a:p>
          <a:pPr>
            <a:spcAft>
              <a:spcPts val="0"/>
            </a:spcAft>
          </a:pPr>
          <a:r>
            <a:rPr lang="zh-CN" altLang="en-US" sz="2200" b="1" dirty="0"/>
            <a:t>准备阶段</a:t>
          </a:r>
        </a:p>
      </dgm:t>
    </dgm:pt>
    <dgm:pt modelId="{E16A9EA4-DD06-4C73-8751-4C326B2038A0}" type="parTrans" cxnId="{594CCEE3-4B0D-4B56-826A-853D3367660B}">
      <dgm:prSet/>
      <dgm:spPr/>
      <dgm:t>
        <a:bodyPr/>
        <a:lstStyle/>
        <a:p>
          <a:endParaRPr lang="zh-CN" altLang="en-US"/>
        </a:p>
      </dgm:t>
    </dgm:pt>
    <dgm:pt modelId="{BEF9EC9D-6891-4F8B-A535-AC2CA0AECF7D}" type="sibTrans" cxnId="{594CCEE3-4B0D-4B56-826A-853D3367660B}">
      <dgm:prSet/>
      <dgm:spPr/>
      <dgm:t>
        <a:bodyPr/>
        <a:lstStyle/>
        <a:p>
          <a:endParaRPr lang="zh-CN" altLang="en-US"/>
        </a:p>
      </dgm:t>
    </dgm:pt>
    <dgm:pt modelId="{620DAEA1-5EF4-493F-ABD8-E7175774B947}">
      <dgm:prSet phldrT="[文本]" custT="1"/>
      <dgm:spPr/>
      <dgm:t>
        <a:bodyPr/>
        <a:lstStyle/>
        <a:p>
          <a:pPr>
            <a:spcAft>
              <a:spcPts val="0"/>
            </a:spcAft>
          </a:pPr>
          <a:r>
            <a:rPr lang="zh-CN" altLang="en-US" sz="2200" b="1" dirty="0"/>
            <a:t>调查阶段</a:t>
          </a:r>
        </a:p>
      </dgm:t>
    </dgm:pt>
    <dgm:pt modelId="{15564FE5-2FA5-4987-9343-3EAA0B2019DD}" type="parTrans" cxnId="{DE39F7F2-663D-42D4-9D49-76F99C35F550}">
      <dgm:prSet/>
      <dgm:spPr/>
      <dgm:t>
        <a:bodyPr/>
        <a:lstStyle/>
        <a:p>
          <a:endParaRPr lang="zh-CN" altLang="en-US"/>
        </a:p>
      </dgm:t>
    </dgm:pt>
    <dgm:pt modelId="{97E5D0DD-DBDE-4731-93A2-5A1760061140}" type="sibTrans" cxnId="{DE39F7F2-663D-42D4-9D49-76F99C35F550}">
      <dgm:prSet/>
      <dgm:spPr/>
      <dgm:t>
        <a:bodyPr/>
        <a:lstStyle/>
        <a:p>
          <a:endParaRPr lang="zh-CN" altLang="en-US"/>
        </a:p>
      </dgm:t>
    </dgm:pt>
    <dgm:pt modelId="{A291AB6D-803B-4D76-8A2B-3486FB795873}">
      <dgm:prSet phldrT="[文本]" custT="1"/>
      <dgm:spPr/>
      <dgm:t>
        <a:bodyPr/>
        <a:lstStyle/>
        <a:p>
          <a:pPr>
            <a:spcAft>
              <a:spcPts val="0"/>
            </a:spcAft>
          </a:pPr>
          <a:r>
            <a:rPr lang="zh-CN" altLang="en-US" sz="2200" b="1" dirty="0"/>
            <a:t>研究阶段</a:t>
          </a:r>
        </a:p>
      </dgm:t>
    </dgm:pt>
    <dgm:pt modelId="{42576E7E-FF56-4BBC-ADBA-BFC2093A635F}" type="parTrans" cxnId="{6F21352C-C73B-488D-A5CB-D28124E1A4DB}">
      <dgm:prSet/>
      <dgm:spPr/>
      <dgm:t>
        <a:bodyPr/>
        <a:lstStyle/>
        <a:p>
          <a:endParaRPr lang="zh-CN" altLang="en-US"/>
        </a:p>
      </dgm:t>
    </dgm:pt>
    <dgm:pt modelId="{F6269E85-014B-41D8-9758-D128FDB3212B}" type="sibTrans" cxnId="{6F21352C-C73B-488D-A5CB-D28124E1A4DB}">
      <dgm:prSet/>
      <dgm:spPr/>
      <dgm:t>
        <a:bodyPr/>
        <a:lstStyle/>
        <a:p>
          <a:endParaRPr lang="zh-CN" altLang="en-US"/>
        </a:p>
      </dgm:t>
    </dgm:pt>
    <dgm:pt modelId="{C0B13943-9230-4D6E-9278-F0BB4E50CC39}">
      <dgm:prSet phldrT="[文本]" custT="1"/>
      <dgm:spPr/>
      <dgm:t>
        <a:bodyPr/>
        <a:lstStyle/>
        <a:p>
          <a:pPr>
            <a:spcAft>
              <a:spcPts val="0"/>
            </a:spcAft>
          </a:pPr>
          <a:r>
            <a:rPr lang="zh-CN" altLang="en-US" sz="2200" b="1" dirty="0"/>
            <a:t>总结阶段</a:t>
          </a:r>
        </a:p>
      </dgm:t>
    </dgm:pt>
    <dgm:pt modelId="{7F4684A1-A524-4472-BEEB-3474BCEED51E}" type="parTrans" cxnId="{1576B6AF-7A3D-4671-AA3C-9EAAD96D6896}">
      <dgm:prSet/>
      <dgm:spPr/>
      <dgm:t>
        <a:bodyPr/>
        <a:lstStyle/>
        <a:p>
          <a:endParaRPr lang="zh-CN" altLang="en-US"/>
        </a:p>
      </dgm:t>
    </dgm:pt>
    <dgm:pt modelId="{BD5F13A2-3D36-44E5-B7B6-14E1D30D0CFC}" type="sibTrans" cxnId="{1576B6AF-7A3D-4671-AA3C-9EAAD96D6896}">
      <dgm:prSet/>
      <dgm:spPr/>
      <dgm:t>
        <a:bodyPr/>
        <a:lstStyle/>
        <a:p>
          <a:endParaRPr lang="zh-CN" altLang="en-US"/>
        </a:p>
      </dgm:t>
    </dgm:pt>
    <dgm:pt modelId="{06738471-1770-4DBD-BDE4-DAEB1197AED6}" type="pres">
      <dgm:prSet presAssocID="{196EE56D-0824-405B-8EDF-29ABA221C813}" presName="Name0" presStyleCnt="0">
        <dgm:presLayoutVars>
          <dgm:dir/>
          <dgm:animLvl val="lvl"/>
          <dgm:resizeHandles val="exact"/>
        </dgm:presLayoutVars>
      </dgm:prSet>
      <dgm:spPr/>
    </dgm:pt>
    <dgm:pt modelId="{C23951C3-6193-40F2-94F8-866F772F28EF}" type="pres">
      <dgm:prSet presAssocID="{D28F3FBF-6AC9-49A1-9B9F-07A55D5421EA}" presName="parTxOnly" presStyleLbl="node1" presStyleIdx="0" presStyleCnt="5">
        <dgm:presLayoutVars>
          <dgm:chMax val="0"/>
          <dgm:chPref val="0"/>
          <dgm:bulletEnabled val="1"/>
        </dgm:presLayoutVars>
      </dgm:prSet>
      <dgm:spPr/>
    </dgm:pt>
    <dgm:pt modelId="{9DB4909E-B502-479D-87BE-653C6A33B2F3}" type="pres">
      <dgm:prSet presAssocID="{E0246A3E-A513-4D76-8364-034FA096B39E}" presName="parTxOnlySpace" presStyleCnt="0"/>
      <dgm:spPr/>
    </dgm:pt>
    <dgm:pt modelId="{C3D2F4BC-78DE-49C8-B345-28A693F9F9E1}" type="pres">
      <dgm:prSet presAssocID="{81B5CD83-1AC6-4334-A5BB-EE5C9DB935B9}" presName="parTxOnly" presStyleLbl="node1" presStyleIdx="1" presStyleCnt="5">
        <dgm:presLayoutVars>
          <dgm:chMax val="0"/>
          <dgm:chPref val="0"/>
          <dgm:bulletEnabled val="1"/>
        </dgm:presLayoutVars>
      </dgm:prSet>
      <dgm:spPr/>
    </dgm:pt>
    <dgm:pt modelId="{8CC66CC6-296B-4FDD-93CD-8B4C2B02299C}" type="pres">
      <dgm:prSet presAssocID="{BEF9EC9D-6891-4F8B-A535-AC2CA0AECF7D}" presName="parTxOnlySpace" presStyleCnt="0"/>
      <dgm:spPr/>
    </dgm:pt>
    <dgm:pt modelId="{98B9CAE0-5B95-4383-9B80-8DB09544B185}" type="pres">
      <dgm:prSet presAssocID="{620DAEA1-5EF4-493F-ABD8-E7175774B947}" presName="parTxOnly" presStyleLbl="node1" presStyleIdx="2" presStyleCnt="5">
        <dgm:presLayoutVars>
          <dgm:chMax val="0"/>
          <dgm:chPref val="0"/>
          <dgm:bulletEnabled val="1"/>
        </dgm:presLayoutVars>
      </dgm:prSet>
      <dgm:spPr/>
    </dgm:pt>
    <dgm:pt modelId="{FCFD1CE7-E621-45E8-9CDE-36420980E4DA}" type="pres">
      <dgm:prSet presAssocID="{97E5D0DD-DBDE-4731-93A2-5A1760061140}" presName="parTxOnlySpace" presStyleCnt="0"/>
      <dgm:spPr/>
    </dgm:pt>
    <dgm:pt modelId="{17599162-D8E1-41C9-A4F2-CAEB63B4C55F}" type="pres">
      <dgm:prSet presAssocID="{A291AB6D-803B-4D76-8A2B-3486FB795873}" presName="parTxOnly" presStyleLbl="node1" presStyleIdx="3" presStyleCnt="5">
        <dgm:presLayoutVars>
          <dgm:chMax val="0"/>
          <dgm:chPref val="0"/>
          <dgm:bulletEnabled val="1"/>
        </dgm:presLayoutVars>
      </dgm:prSet>
      <dgm:spPr/>
    </dgm:pt>
    <dgm:pt modelId="{5857254C-8A52-4966-BA25-C9A8EFD4887E}" type="pres">
      <dgm:prSet presAssocID="{F6269E85-014B-41D8-9758-D128FDB3212B}" presName="parTxOnlySpace" presStyleCnt="0"/>
      <dgm:spPr/>
    </dgm:pt>
    <dgm:pt modelId="{075A0B5D-E376-47E8-BC08-E9C8E7A30CC1}" type="pres">
      <dgm:prSet presAssocID="{C0B13943-9230-4D6E-9278-F0BB4E50CC39}" presName="parTxOnly" presStyleLbl="node1" presStyleIdx="4" presStyleCnt="5">
        <dgm:presLayoutVars>
          <dgm:chMax val="0"/>
          <dgm:chPref val="0"/>
          <dgm:bulletEnabled val="1"/>
        </dgm:presLayoutVars>
      </dgm:prSet>
      <dgm:spPr/>
    </dgm:pt>
  </dgm:ptLst>
  <dgm:cxnLst>
    <dgm:cxn modelId="{150F9C10-FC42-4221-9CE4-895E86F6746C}" srcId="{196EE56D-0824-405B-8EDF-29ABA221C813}" destId="{D28F3FBF-6AC9-49A1-9B9F-07A55D5421EA}" srcOrd="0" destOrd="0" parTransId="{B6DD537F-BCF3-4BBB-A57C-0408B8793A1B}" sibTransId="{E0246A3E-A513-4D76-8364-034FA096B39E}"/>
    <dgm:cxn modelId="{0A50931A-AE5A-44F0-AFB4-F0E7F28642F6}" type="presOf" srcId="{C0B13943-9230-4D6E-9278-F0BB4E50CC39}" destId="{075A0B5D-E376-47E8-BC08-E9C8E7A30CC1}" srcOrd="0" destOrd="0" presId="urn:microsoft.com/office/officeart/2005/8/layout/chevron1"/>
    <dgm:cxn modelId="{AB1FC528-C039-4D0B-A68E-00B2C2719B40}" type="presOf" srcId="{D28F3FBF-6AC9-49A1-9B9F-07A55D5421EA}" destId="{C23951C3-6193-40F2-94F8-866F772F28EF}" srcOrd="0" destOrd="0" presId="urn:microsoft.com/office/officeart/2005/8/layout/chevron1"/>
    <dgm:cxn modelId="{6F21352C-C73B-488D-A5CB-D28124E1A4DB}" srcId="{196EE56D-0824-405B-8EDF-29ABA221C813}" destId="{A291AB6D-803B-4D76-8A2B-3486FB795873}" srcOrd="3" destOrd="0" parTransId="{42576E7E-FF56-4BBC-ADBA-BFC2093A635F}" sibTransId="{F6269E85-014B-41D8-9758-D128FDB3212B}"/>
    <dgm:cxn modelId="{47474368-E50D-4C00-A8CB-4B1579564EF5}" type="presOf" srcId="{81B5CD83-1AC6-4334-A5BB-EE5C9DB935B9}" destId="{C3D2F4BC-78DE-49C8-B345-28A693F9F9E1}" srcOrd="0" destOrd="0" presId="urn:microsoft.com/office/officeart/2005/8/layout/chevron1"/>
    <dgm:cxn modelId="{1576B6AF-7A3D-4671-AA3C-9EAAD96D6896}" srcId="{196EE56D-0824-405B-8EDF-29ABA221C813}" destId="{C0B13943-9230-4D6E-9278-F0BB4E50CC39}" srcOrd="4" destOrd="0" parTransId="{7F4684A1-A524-4472-BEEB-3474BCEED51E}" sibTransId="{BD5F13A2-3D36-44E5-B7B6-14E1D30D0CFC}"/>
    <dgm:cxn modelId="{E8BA6CBD-FA39-412C-BCB4-FADB21448DFB}" type="presOf" srcId="{620DAEA1-5EF4-493F-ABD8-E7175774B947}" destId="{98B9CAE0-5B95-4383-9B80-8DB09544B185}" srcOrd="0" destOrd="0" presId="urn:microsoft.com/office/officeart/2005/8/layout/chevron1"/>
    <dgm:cxn modelId="{3FBD05C9-05C0-4650-8FBE-28AF2DA6F802}" type="presOf" srcId="{196EE56D-0824-405B-8EDF-29ABA221C813}" destId="{06738471-1770-4DBD-BDE4-DAEB1197AED6}" srcOrd="0" destOrd="0" presId="urn:microsoft.com/office/officeart/2005/8/layout/chevron1"/>
    <dgm:cxn modelId="{C27C0CDE-1369-4D9B-9552-33FDB8191863}" type="presOf" srcId="{A291AB6D-803B-4D76-8A2B-3486FB795873}" destId="{17599162-D8E1-41C9-A4F2-CAEB63B4C55F}" srcOrd="0" destOrd="0" presId="urn:microsoft.com/office/officeart/2005/8/layout/chevron1"/>
    <dgm:cxn modelId="{594CCEE3-4B0D-4B56-826A-853D3367660B}" srcId="{196EE56D-0824-405B-8EDF-29ABA221C813}" destId="{81B5CD83-1AC6-4334-A5BB-EE5C9DB935B9}" srcOrd="1" destOrd="0" parTransId="{E16A9EA4-DD06-4C73-8751-4C326B2038A0}" sibTransId="{BEF9EC9D-6891-4F8B-A535-AC2CA0AECF7D}"/>
    <dgm:cxn modelId="{DE39F7F2-663D-42D4-9D49-76F99C35F550}" srcId="{196EE56D-0824-405B-8EDF-29ABA221C813}" destId="{620DAEA1-5EF4-493F-ABD8-E7175774B947}" srcOrd="2" destOrd="0" parTransId="{15564FE5-2FA5-4987-9343-3EAA0B2019DD}" sibTransId="{97E5D0DD-DBDE-4731-93A2-5A1760061140}"/>
    <dgm:cxn modelId="{3ED2D339-A03F-4D1F-B5A7-EDEF37D54613}" type="presParOf" srcId="{06738471-1770-4DBD-BDE4-DAEB1197AED6}" destId="{C23951C3-6193-40F2-94F8-866F772F28EF}" srcOrd="0" destOrd="0" presId="urn:microsoft.com/office/officeart/2005/8/layout/chevron1"/>
    <dgm:cxn modelId="{0A163512-3DF7-4FBA-84B9-D300C9589FEA}" type="presParOf" srcId="{06738471-1770-4DBD-BDE4-DAEB1197AED6}" destId="{9DB4909E-B502-479D-87BE-653C6A33B2F3}" srcOrd="1" destOrd="0" presId="urn:microsoft.com/office/officeart/2005/8/layout/chevron1"/>
    <dgm:cxn modelId="{16947FD1-7712-46B9-9AF5-FF33FD9E15FB}" type="presParOf" srcId="{06738471-1770-4DBD-BDE4-DAEB1197AED6}" destId="{C3D2F4BC-78DE-49C8-B345-28A693F9F9E1}" srcOrd="2" destOrd="0" presId="urn:microsoft.com/office/officeart/2005/8/layout/chevron1"/>
    <dgm:cxn modelId="{DB4C3213-4104-4CEB-A496-AD908CFB9063}" type="presParOf" srcId="{06738471-1770-4DBD-BDE4-DAEB1197AED6}" destId="{8CC66CC6-296B-4FDD-93CD-8B4C2B02299C}" srcOrd="3" destOrd="0" presId="urn:microsoft.com/office/officeart/2005/8/layout/chevron1"/>
    <dgm:cxn modelId="{787F2418-F6D8-44C5-8EEE-27961F67B22A}" type="presParOf" srcId="{06738471-1770-4DBD-BDE4-DAEB1197AED6}" destId="{98B9CAE0-5B95-4383-9B80-8DB09544B185}" srcOrd="4" destOrd="0" presId="urn:microsoft.com/office/officeart/2005/8/layout/chevron1"/>
    <dgm:cxn modelId="{F017657C-C44E-4B8B-A18A-260A705AF7C7}" type="presParOf" srcId="{06738471-1770-4DBD-BDE4-DAEB1197AED6}" destId="{FCFD1CE7-E621-45E8-9CDE-36420980E4DA}" srcOrd="5" destOrd="0" presId="urn:microsoft.com/office/officeart/2005/8/layout/chevron1"/>
    <dgm:cxn modelId="{188281D0-A0BE-4BCF-BF15-F1E955B95D0D}" type="presParOf" srcId="{06738471-1770-4DBD-BDE4-DAEB1197AED6}" destId="{17599162-D8E1-41C9-A4F2-CAEB63B4C55F}" srcOrd="6" destOrd="0" presId="urn:microsoft.com/office/officeart/2005/8/layout/chevron1"/>
    <dgm:cxn modelId="{FFA836BC-FFA8-477F-B2DB-2154F86CCA81}" type="presParOf" srcId="{06738471-1770-4DBD-BDE4-DAEB1197AED6}" destId="{5857254C-8A52-4966-BA25-C9A8EFD4887E}" srcOrd="7" destOrd="0" presId="urn:microsoft.com/office/officeart/2005/8/layout/chevron1"/>
    <dgm:cxn modelId="{F960A038-08D7-46BD-85E3-63D3AB63DD00}" type="presParOf" srcId="{06738471-1770-4DBD-BDE4-DAEB1197AED6}" destId="{075A0B5D-E376-47E8-BC08-E9C8E7A30CC1}"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C65B33B-600F-4187-BC09-336A4F5AFB12}" type="doc">
      <dgm:prSet loTypeId="urn:microsoft.com/office/officeart/2005/8/layout/vList5" loCatId="list" qsTypeId="urn:microsoft.com/office/officeart/2005/8/quickstyle/3d1" qsCatId="3D" csTypeId="urn:microsoft.com/office/officeart/2005/8/colors/colorful3" csCatId="colorful" phldr="1"/>
      <dgm:spPr/>
      <dgm:t>
        <a:bodyPr/>
        <a:lstStyle/>
        <a:p>
          <a:endParaRPr lang="zh-CN" altLang="en-US"/>
        </a:p>
      </dgm:t>
    </dgm:pt>
    <dgm:pt modelId="{F97DC044-C2E4-4228-ABB9-FC8ED92B9D0F}">
      <dgm:prSet phldrT="[文本]" custT="1"/>
      <dgm:spPr/>
      <dgm:t>
        <a:bodyPr/>
        <a:lstStyle/>
        <a:p>
          <a:pPr>
            <a:lnSpc>
              <a:spcPct val="100000"/>
            </a:lnSpc>
            <a:spcAft>
              <a:spcPts val="0"/>
            </a:spcAft>
          </a:pPr>
          <a:r>
            <a:rPr lang="zh-CN" altLang="en-US" sz="2200" b="1" dirty="0"/>
            <a:t>概率比例</a:t>
          </a:r>
          <a:endParaRPr lang="en-US" altLang="zh-CN" sz="2200" b="1" dirty="0"/>
        </a:p>
        <a:p>
          <a:pPr>
            <a:lnSpc>
              <a:spcPct val="100000"/>
            </a:lnSpc>
            <a:spcAft>
              <a:spcPts val="0"/>
            </a:spcAft>
          </a:pPr>
          <a:r>
            <a:rPr lang="zh-CN" altLang="en-US" sz="2200" b="1" dirty="0"/>
            <a:t>抽样</a:t>
          </a:r>
        </a:p>
      </dgm:t>
    </dgm:pt>
    <dgm:pt modelId="{0BDEAA19-1A51-495A-B7F1-8C1166A0153F}" type="parTrans" cxnId="{27665C6F-BA78-4F82-A796-61C973DDE58F}">
      <dgm:prSet/>
      <dgm:spPr/>
      <dgm:t>
        <a:bodyPr/>
        <a:lstStyle/>
        <a:p>
          <a:endParaRPr lang="zh-CN" altLang="en-US"/>
        </a:p>
      </dgm:t>
    </dgm:pt>
    <dgm:pt modelId="{BD4CF9A7-3B16-438E-B176-F32BD84EAB5A}" type="sibTrans" cxnId="{27665C6F-BA78-4F82-A796-61C973DDE58F}">
      <dgm:prSet/>
      <dgm:spPr/>
      <dgm:t>
        <a:bodyPr/>
        <a:lstStyle/>
        <a:p>
          <a:endParaRPr lang="zh-CN" altLang="en-US"/>
        </a:p>
      </dgm:t>
    </dgm:pt>
    <dgm:pt modelId="{D23D86CE-942F-48D4-8732-0B7930A9E964}">
      <dgm:prSet phldrT="[文本]" custT="1"/>
      <dgm:spPr/>
      <dgm:t>
        <a:bodyPr/>
        <a:lstStyle/>
        <a:p>
          <a:r>
            <a:rPr lang="zh-CN" altLang="en-US" sz="1800" dirty="0"/>
            <a:t>多阶段整群抽样的方法，其中的群被选中的概率并不相等，而是与其规模大小成比例。</a:t>
          </a:r>
        </a:p>
      </dgm:t>
    </dgm:pt>
    <dgm:pt modelId="{65308436-F2BD-4AAC-BABE-8963104A5F2E}" type="parTrans" cxnId="{B19CE970-75D4-48B8-8431-9CB26C3EF674}">
      <dgm:prSet/>
      <dgm:spPr/>
      <dgm:t>
        <a:bodyPr/>
        <a:lstStyle/>
        <a:p>
          <a:endParaRPr lang="zh-CN" altLang="en-US"/>
        </a:p>
      </dgm:t>
    </dgm:pt>
    <dgm:pt modelId="{CD702E33-EAB6-47C6-8C2E-B93ED5C456FF}" type="sibTrans" cxnId="{B19CE970-75D4-48B8-8431-9CB26C3EF674}">
      <dgm:prSet/>
      <dgm:spPr/>
      <dgm:t>
        <a:bodyPr/>
        <a:lstStyle/>
        <a:p>
          <a:endParaRPr lang="zh-CN" altLang="en-US"/>
        </a:p>
      </dgm:t>
    </dgm:pt>
    <dgm:pt modelId="{49D15FE2-0012-4DAF-AF0C-3261ECE4A383}">
      <dgm:prSet phldrT="[文本]" custT="1"/>
      <dgm:spPr/>
      <dgm:t>
        <a:bodyPr/>
        <a:lstStyle/>
        <a:p>
          <a:r>
            <a:rPr lang="zh-CN" altLang="en-US" sz="1800" dirty="0"/>
            <a:t>就单位规模对概率的影响来说，</a:t>
          </a:r>
          <a:r>
            <a:rPr lang="en-US" altLang="zh-CN" sz="1800" dirty="0"/>
            <a:t>PPS</a:t>
          </a:r>
          <a:r>
            <a:rPr lang="zh-CN" altLang="en-US" sz="1800" dirty="0"/>
            <a:t>是一种不等概率抽样，但由于单位规模大被抽取的概率较大，在单位内部抽取样本时，概率较小，反之亦然，两相抵消，对个体而言，</a:t>
          </a:r>
          <a:r>
            <a:rPr lang="en-US" altLang="zh-CN" sz="1800" dirty="0"/>
            <a:t>PPS</a:t>
          </a:r>
          <a:r>
            <a:rPr lang="zh-CN" altLang="en-US" sz="1800" dirty="0"/>
            <a:t>仍然是等概率抽样。</a:t>
          </a:r>
        </a:p>
      </dgm:t>
    </dgm:pt>
    <dgm:pt modelId="{207CC089-98D5-42D7-89ED-FF69CB73B1C3}" type="parTrans" cxnId="{57D140AC-1DD0-4F1C-A3BB-E499294CCD86}">
      <dgm:prSet/>
      <dgm:spPr/>
      <dgm:t>
        <a:bodyPr/>
        <a:lstStyle/>
        <a:p>
          <a:endParaRPr lang="zh-CN" altLang="en-US"/>
        </a:p>
      </dgm:t>
    </dgm:pt>
    <dgm:pt modelId="{7EAA2C98-AA07-4105-851B-7C12FD7EF955}" type="sibTrans" cxnId="{57D140AC-1DD0-4F1C-A3BB-E499294CCD86}">
      <dgm:prSet/>
      <dgm:spPr/>
      <dgm:t>
        <a:bodyPr/>
        <a:lstStyle/>
        <a:p>
          <a:endParaRPr lang="zh-CN" altLang="en-US"/>
        </a:p>
      </dgm:t>
    </dgm:pt>
    <dgm:pt modelId="{144E2265-D452-4B14-AC31-02D7FEC4FE69}" type="pres">
      <dgm:prSet presAssocID="{5C65B33B-600F-4187-BC09-336A4F5AFB12}" presName="Name0" presStyleCnt="0">
        <dgm:presLayoutVars>
          <dgm:dir/>
          <dgm:animLvl val="lvl"/>
          <dgm:resizeHandles val="exact"/>
        </dgm:presLayoutVars>
      </dgm:prSet>
      <dgm:spPr/>
    </dgm:pt>
    <dgm:pt modelId="{07907B7D-B8DE-4577-9A39-AC146E3DB28C}" type="pres">
      <dgm:prSet presAssocID="{F97DC044-C2E4-4228-ABB9-FC8ED92B9D0F}" presName="linNode" presStyleCnt="0"/>
      <dgm:spPr/>
    </dgm:pt>
    <dgm:pt modelId="{6D517146-3799-4116-B46C-5D26A69FB4C1}" type="pres">
      <dgm:prSet presAssocID="{F97DC044-C2E4-4228-ABB9-FC8ED92B9D0F}" presName="parentText" presStyleLbl="node1" presStyleIdx="0" presStyleCnt="1" custScaleX="44300" custScaleY="73977">
        <dgm:presLayoutVars>
          <dgm:chMax val="1"/>
          <dgm:bulletEnabled val="1"/>
        </dgm:presLayoutVars>
      </dgm:prSet>
      <dgm:spPr/>
    </dgm:pt>
    <dgm:pt modelId="{8ACEC1CB-9BFF-4C4C-9C22-5C540751E00A}" type="pres">
      <dgm:prSet presAssocID="{F97DC044-C2E4-4228-ABB9-FC8ED92B9D0F}" presName="descendantText" presStyleLbl="alignAccFollowNode1" presStyleIdx="0" presStyleCnt="1" custScaleX="128523" custScaleY="88038" custLinFactNeighborX="-3938">
        <dgm:presLayoutVars>
          <dgm:bulletEnabled val="1"/>
        </dgm:presLayoutVars>
      </dgm:prSet>
      <dgm:spPr/>
    </dgm:pt>
  </dgm:ptLst>
  <dgm:cxnLst>
    <dgm:cxn modelId="{27665C6F-BA78-4F82-A796-61C973DDE58F}" srcId="{5C65B33B-600F-4187-BC09-336A4F5AFB12}" destId="{F97DC044-C2E4-4228-ABB9-FC8ED92B9D0F}" srcOrd="0" destOrd="0" parTransId="{0BDEAA19-1A51-495A-B7F1-8C1166A0153F}" sibTransId="{BD4CF9A7-3B16-438E-B176-F32BD84EAB5A}"/>
    <dgm:cxn modelId="{B19CE970-75D4-48B8-8431-9CB26C3EF674}" srcId="{F97DC044-C2E4-4228-ABB9-FC8ED92B9D0F}" destId="{D23D86CE-942F-48D4-8732-0B7930A9E964}" srcOrd="0" destOrd="0" parTransId="{65308436-F2BD-4AAC-BABE-8963104A5F2E}" sibTransId="{CD702E33-EAB6-47C6-8C2E-B93ED5C456FF}"/>
    <dgm:cxn modelId="{ADEDC293-7525-465E-8D03-D017BABB2F77}" type="presOf" srcId="{5C65B33B-600F-4187-BC09-336A4F5AFB12}" destId="{144E2265-D452-4B14-AC31-02D7FEC4FE69}" srcOrd="0" destOrd="0" presId="urn:microsoft.com/office/officeart/2005/8/layout/vList5"/>
    <dgm:cxn modelId="{318749A7-DD52-4C43-BF5F-758B1D6C690F}" type="presOf" srcId="{D23D86CE-942F-48D4-8732-0B7930A9E964}" destId="{8ACEC1CB-9BFF-4C4C-9C22-5C540751E00A}" srcOrd="0" destOrd="0" presId="urn:microsoft.com/office/officeart/2005/8/layout/vList5"/>
    <dgm:cxn modelId="{57D140AC-1DD0-4F1C-A3BB-E499294CCD86}" srcId="{F97DC044-C2E4-4228-ABB9-FC8ED92B9D0F}" destId="{49D15FE2-0012-4DAF-AF0C-3261ECE4A383}" srcOrd="1" destOrd="0" parTransId="{207CC089-98D5-42D7-89ED-FF69CB73B1C3}" sibTransId="{7EAA2C98-AA07-4105-851B-7C12FD7EF955}"/>
    <dgm:cxn modelId="{94B0FACE-695C-4704-9CEE-3B3001A5C24A}" type="presOf" srcId="{49D15FE2-0012-4DAF-AF0C-3261ECE4A383}" destId="{8ACEC1CB-9BFF-4C4C-9C22-5C540751E00A}" srcOrd="0" destOrd="1" presId="urn:microsoft.com/office/officeart/2005/8/layout/vList5"/>
    <dgm:cxn modelId="{62F8BED1-2E19-4D56-97D6-359653108B18}" type="presOf" srcId="{F97DC044-C2E4-4228-ABB9-FC8ED92B9D0F}" destId="{6D517146-3799-4116-B46C-5D26A69FB4C1}" srcOrd="0" destOrd="0" presId="urn:microsoft.com/office/officeart/2005/8/layout/vList5"/>
    <dgm:cxn modelId="{7B07221E-66D4-4849-A3F5-2CFC43028A92}" type="presParOf" srcId="{144E2265-D452-4B14-AC31-02D7FEC4FE69}" destId="{07907B7D-B8DE-4577-9A39-AC146E3DB28C}" srcOrd="0" destOrd="0" presId="urn:microsoft.com/office/officeart/2005/8/layout/vList5"/>
    <dgm:cxn modelId="{7BFA26EC-781F-4E21-9191-9A1F5C84E1AF}" type="presParOf" srcId="{07907B7D-B8DE-4577-9A39-AC146E3DB28C}" destId="{6D517146-3799-4116-B46C-5D26A69FB4C1}" srcOrd="0" destOrd="0" presId="urn:microsoft.com/office/officeart/2005/8/layout/vList5"/>
    <dgm:cxn modelId="{FABE1A47-BB45-465D-8EAC-FCE96AE2248C}" type="presParOf" srcId="{07907B7D-B8DE-4577-9A39-AC146E3DB28C}" destId="{8ACEC1CB-9BFF-4C4C-9C22-5C540751E00A}" srcOrd="1" destOrd="0" presId="urn:microsoft.com/office/officeart/2005/8/layout/vList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C65B33B-600F-4187-BC09-336A4F5AFB12}" type="doc">
      <dgm:prSet loTypeId="urn:microsoft.com/office/officeart/2005/8/layout/vList5" loCatId="list" qsTypeId="urn:microsoft.com/office/officeart/2005/8/quickstyle/3d1" qsCatId="3D" csTypeId="urn:microsoft.com/office/officeart/2005/8/colors/accent1_2" csCatId="accent1" phldr="1"/>
      <dgm:spPr/>
      <dgm:t>
        <a:bodyPr/>
        <a:lstStyle/>
        <a:p>
          <a:endParaRPr lang="zh-CN" altLang="en-US"/>
        </a:p>
      </dgm:t>
    </dgm:pt>
    <dgm:pt modelId="{F97DC044-C2E4-4228-ABB9-FC8ED92B9D0F}">
      <dgm:prSet phldrT="[文本]" custT="1"/>
      <dgm:spPr/>
      <dgm:t>
        <a:bodyPr/>
        <a:lstStyle/>
        <a:p>
          <a:r>
            <a:rPr lang="zh-CN" altLang="en-US" sz="2200" b="1" dirty="0"/>
            <a:t>基本概念</a:t>
          </a:r>
        </a:p>
      </dgm:t>
    </dgm:pt>
    <dgm:pt modelId="{0BDEAA19-1A51-495A-B7F1-8C1166A0153F}" type="parTrans" cxnId="{27665C6F-BA78-4F82-A796-61C973DDE58F}">
      <dgm:prSet/>
      <dgm:spPr/>
      <dgm:t>
        <a:bodyPr/>
        <a:lstStyle/>
        <a:p>
          <a:endParaRPr lang="zh-CN" altLang="en-US"/>
        </a:p>
      </dgm:t>
    </dgm:pt>
    <dgm:pt modelId="{BD4CF9A7-3B16-438E-B176-F32BD84EAB5A}" type="sibTrans" cxnId="{27665C6F-BA78-4F82-A796-61C973DDE58F}">
      <dgm:prSet/>
      <dgm:spPr/>
      <dgm:t>
        <a:bodyPr/>
        <a:lstStyle/>
        <a:p>
          <a:endParaRPr lang="zh-CN" altLang="en-US"/>
        </a:p>
      </dgm:t>
    </dgm:pt>
    <dgm:pt modelId="{D23D86CE-942F-48D4-8732-0B7930A9E964}">
      <dgm:prSet phldrT="[文本]" custT="1"/>
      <dgm:spPr/>
      <dgm:t>
        <a:bodyPr/>
        <a:lstStyle/>
        <a:p>
          <a:r>
            <a:rPr lang="zh-CN" altLang="en-US" sz="1800" dirty="0"/>
            <a:t>在实际工作中，严格的概率抽样在很多情况下几乎无法进行。非概率抽样在这些情况下是无奈之举。</a:t>
          </a:r>
        </a:p>
      </dgm:t>
    </dgm:pt>
    <dgm:pt modelId="{65308436-F2BD-4AAC-BABE-8963104A5F2E}" type="parTrans" cxnId="{B19CE970-75D4-48B8-8431-9CB26C3EF674}">
      <dgm:prSet/>
      <dgm:spPr/>
      <dgm:t>
        <a:bodyPr/>
        <a:lstStyle/>
        <a:p>
          <a:endParaRPr lang="zh-CN" altLang="en-US"/>
        </a:p>
      </dgm:t>
    </dgm:pt>
    <dgm:pt modelId="{CD702E33-EAB6-47C6-8C2E-B93ED5C456FF}" type="sibTrans" cxnId="{B19CE970-75D4-48B8-8431-9CB26C3EF674}">
      <dgm:prSet/>
      <dgm:spPr/>
      <dgm:t>
        <a:bodyPr/>
        <a:lstStyle/>
        <a:p>
          <a:endParaRPr lang="zh-CN" altLang="en-US"/>
        </a:p>
      </dgm:t>
    </dgm:pt>
    <dgm:pt modelId="{842B3617-3E53-42E7-835F-520BA116A6C0}">
      <dgm:prSet phldrT="[文本]" custT="1"/>
      <dgm:spPr/>
      <dgm:t>
        <a:bodyPr/>
        <a:lstStyle/>
        <a:p>
          <a:r>
            <a:rPr lang="zh-CN" altLang="en-US" sz="1800" dirty="0"/>
            <a:t>不考虑随机抽样中的等概率原则，主要依据研究者的主观意愿、经验或方便程度等条件来抽取调查对象。</a:t>
          </a:r>
        </a:p>
      </dgm:t>
    </dgm:pt>
    <dgm:pt modelId="{39D9EA91-F435-440B-BF28-C705E9EA2621}" type="parTrans" cxnId="{39232F48-6435-420C-8AF7-433F65966213}">
      <dgm:prSet/>
      <dgm:spPr/>
      <dgm:t>
        <a:bodyPr/>
        <a:lstStyle/>
        <a:p>
          <a:endParaRPr lang="zh-CN" altLang="en-US"/>
        </a:p>
      </dgm:t>
    </dgm:pt>
    <dgm:pt modelId="{4D46BB05-E9A6-4945-9339-7125E9B8B836}" type="sibTrans" cxnId="{39232F48-6435-420C-8AF7-433F65966213}">
      <dgm:prSet/>
      <dgm:spPr/>
      <dgm:t>
        <a:bodyPr/>
        <a:lstStyle/>
        <a:p>
          <a:endParaRPr lang="zh-CN" altLang="en-US"/>
        </a:p>
      </dgm:t>
    </dgm:pt>
    <dgm:pt modelId="{144E2265-D452-4B14-AC31-02D7FEC4FE69}" type="pres">
      <dgm:prSet presAssocID="{5C65B33B-600F-4187-BC09-336A4F5AFB12}" presName="Name0" presStyleCnt="0">
        <dgm:presLayoutVars>
          <dgm:dir/>
          <dgm:animLvl val="lvl"/>
          <dgm:resizeHandles val="exact"/>
        </dgm:presLayoutVars>
      </dgm:prSet>
      <dgm:spPr/>
    </dgm:pt>
    <dgm:pt modelId="{07907B7D-B8DE-4577-9A39-AC146E3DB28C}" type="pres">
      <dgm:prSet presAssocID="{F97DC044-C2E4-4228-ABB9-FC8ED92B9D0F}" presName="linNode" presStyleCnt="0"/>
      <dgm:spPr/>
    </dgm:pt>
    <dgm:pt modelId="{6D517146-3799-4116-B46C-5D26A69FB4C1}" type="pres">
      <dgm:prSet presAssocID="{F97DC044-C2E4-4228-ABB9-FC8ED92B9D0F}" presName="parentText" presStyleLbl="node1" presStyleIdx="0" presStyleCnt="1" custScaleX="44300" custScaleY="75658">
        <dgm:presLayoutVars>
          <dgm:chMax val="1"/>
          <dgm:bulletEnabled val="1"/>
        </dgm:presLayoutVars>
      </dgm:prSet>
      <dgm:spPr/>
    </dgm:pt>
    <dgm:pt modelId="{8ACEC1CB-9BFF-4C4C-9C22-5C540751E00A}" type="pres">
      <dgm:prSet presAssocID="{F97DC044-C2E4-4228-ABB9-FC8ED92B9D0F}" presName="descendantText" presStyleLbl="alignAccFollowNode1" presStyleIdx="0" presStyleCnt="1" custScaleX="128523" custScaleY="91973" custLinFactNeighborX="-3938">
        <dgm:presLayoutVars>
          <dgm:bulletEnabled val="1"/>
        </dgm:presLayoutVars>
      </dgm:prSet>
      <dgm:spPr/>
    </dgm:pt>
  </dgm:ptLst>
  <dgm:cxnLst>
    <dgm:cxn modelId="{39232F48-6435-420C-8AF7-433F65966213}" srcId="{F97DC044-C2E4-4228-ABB9-FC8ED92B9D0F}" destId="{842B3617-3E53-42E7-835F-520BA116A6C0}" srcOrd="1" destOrd="0" parTransId="{39D9EA91-F435-440B-BF28-C705E9EA2621}" sibTransId="{4D46BB05-E9A6-4945-9339-7125E9B8B836}"/>
    <dgm:cxn modelId="{27665C6F-BA78-4F82-A796-61C973DDE58F}" srcId="{5C65B33B-600F-4187-BC09-336A4F5AFB12}" destId="{F97DC044-C2E4-4228-ABB9-FC8ED92B9D0F}" srcOrd="0" destOrd="0" parTransId="{0BDEAA19-1A51-495A-B7F1-8C1166A0153F}" sibTransId="{BD4CF9A7-3B16-438E-B176-F32BD84EAB5A}"/>
    <dgm:cxn modelId="{B19CE970-75D4-48B8-8431-9CB26C3EF674}" srcId="{F97DC044-C2E4-4228-ABB9-FC8ED92B9D0F}" destId="{D23D86CE-942F-48D4-8732-0B7930A9E964}" srcOrd="0" destOrd="0" parTransId="{65308436-F2BD-4AAC-BABE-8963104A5F2E}" sibTransId="{CD702E33-EAB6-47C6-8C2E-B93ED5C456FF}"/>
    <dgm:cxn modelId="{ADEDC293-7525-465E-8D03-D017BABB2F77}" type="presOf" srcId="{5C65B33B-600F-4187-BC09-336A4F5AFB12}" destId="{144E2265-D452-4B14-AC31-02D7FEC4FE69}" srcOrd="0" destOrd="0" presId="urn:microsoft.com/office/officeart/2005/8/layout/vList5"/>
    <dgm:cxn modelId="{318749A7-DD52-4C43-BF5F-758B1D6C690F}" type="presOf" srcId="{D23D86CE-942F-48D4-8732-0B7930A9E964}" destId="{8ACEC1CB-9BFF-4C4C-9C22-5C540751E00A}" srcOrd="0" destOrd="0" presId="urn:microsoft.com/office/officeart/2005/8/layout/vList5"/>
    <dgm:cxn modelId="{62F8BED1-2E19-4D56-97D6-359653108B18}" type="presOf" srcId="{F97DC044-C2E4-4228-ABB9-FC8ED92B9D0F}" destId="{6D517146-3799-4116-B46C-5D26A69FB4C1}" srcOrd="0" destOrd="0" presId="urn:microsoft.com/office/officeart/2005/8/layout/vList5"/>
    <dgm:cxn modelId="{3E7B9CF3-3CB8-4645-8D1C-C3D12B761F8B}" type="presOf" srcId="{842B3617-3E53-42E7-835F-520BA116A6C0}" destId="{8ACEC1CB-9BFF-4C4C-9C22-5C540751E00A}" srcOrd="0" destOrd="1" presId="urn:microsoft.com/office/officeart/2005/8/layout/vList5"/>
    <dgm:cxn modelId="{7B07221E-66D4-4849-A3F5-2CFC43028A92}" type="presParOf" srcId="{144E2265-D452-4B14-AC31-02D7FEC4FE69}" destId="{07907B7D-B8DE-4577-9A39-AC146E3DB28C}" srcOrd="0" destOrd="0" presId="urn:microsoft.com/office/officeart/2005/8/layout/vList5"/>
    <dgm:cxn modelId="{7BFA26EC-781F-4E21-9191-9A1F5C84E1AF}" type="presParOf" srcId="{07907B7D-B8DE-4577-9A39-AC146E3DB28C}" destId="{6D517146-3799-4116-B46C-5D26A69FB4C1}" srcOrd="0" destOrd="0" presId="urn:microsoft.com/office/officeart/2005/8/layout/vList5"/>
    <dgm:cxn modelId="{FABE1A47-BB45-465D-8EAC-FCE96AE2248C}" type="presParOf" srcId="{07907B7D-B8DE-4577-9A39-AC146E3DB28C}" destId="{8ACEC1CB-9BFF-4C4C-9C22-5C540751E00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E86F43B-A9EE-4297-A1C6-4FE8AE6CBB9A}"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95F45EE8-ABB8-4757-86C8-BCE4900499A7}">
      <dgm:prSet phldrT="[文本]"/>
      <dgm:spPr/>
      <dgm:t>
        <a:bodyPr/>
        <a:lstStyle/>
        <a:p>
          <a:r>
            <a:rPr lang="zh-CN" altLang="en-US" dirty="0"/>
            <a:t>标题</a:t>
          </a:r>
        </a:p>
      </dgm:t>
    </dgm:pt>
    <dgm:pt modelId="{7351E9CC-4509-40CF-B369-BDDDB8197C4D}" type="parTrans" cxnId="{33A56EEB-741C-42E2-8A56-5A023BB2759F}">
      <dgm:prSet/>
      <dgm:spPr/>
      <dgm:t>
        <a:bodyPr/>
        <a:lstStyle/>
        <a:p>
          <a:endParaRPr lang="zh-CN" altLang="en-US"/>
        </a:p>
      </dgm:t>
    </dgm:pt>
    <dgm:pt modelId="{51FFB81A-283B-4506-B014-E5F58DE5AFC1}" type="sibTrans" cxnId="{33A56EEB-741C-42E2-8A56-5A023BB2759F}">
      <dgm:prSet/>
      <dgm:spPr/>
      <dgm:t>
        <a:bodyPr/>
        <a:lstStyle/>
        <a:p>
          <a:endParaRPr lang="zh-CN" altLang="en-US"/>
        </a:p>
      </dgm:t>
    </dgm:pt>
    <dgm:pt modelId="{D3F3EB07-037A-4314-8ECA-F662056505A8}">
      <dgm:prSet phldrT="[文本]"/>
      <dgm:spPr/>
      <dgm:t>
        <a:bodyPr/>
        <a:lstStyle/>
        <a:p>
          <a:r>
            <a:rPr lang="zh-CN" altLang="en-US" dirty="0"/>
            <a:t>简明扼要，说明调查的主题</a:t>
          </a:r>
        </a:p>
      </dgm:t>
    </dgm:pt>
    <dgm:pt modelId="{721E36E3-C765-44CB-BE3F-D23898259286}" type="parTrans" cxnId="{AFA79D94-A7C5-4248-860F-32C24CAB5D34}">
      <dgm:prSet/>
      <dgm:spPr/>
      <dgm:t>
        <a:bodyPr/>
        <a:lstStyle/>
        <a:p>
          <a:endParaRPr lang="zh-CN" altLang="en-US"/>
        </a:p>
      </dgm:t>
    </dgm:pt>
    <dgm:pt modelId="{0EAF3D7A-59BB-4784-B072-C1B3EA727690}" type="sibTrans" cxnId="{AFA79D94-A7C5-4248-860F-32C24CAB5D34}">
      <dgm:prSet/>
      <dgm:spPr/>
      <dgm:t>
        <a:bodyPr/>
        <a:lstStyle/>
        <a:p>
          <a:endParaRPr lang="zh-CN" altLang="en-US"/>
        </a:p>
      </dgm:t>
    </dgm:pt>
    <dgm:pt modelId="{69AA32EB-8C44-4402-BEB7-C4C6F59C56AE}">
      <dgm:prSet phldrT="[文本]"/>
      <dgm:spPr/>
      <dgm:t>
        <a:bodyPr/>
        <a:lstStyle/>
        <a:p>
          <a:r>
            <a:rPr lang="zh-CN" altLang="en-US" dirty="0"/>
            <a:t>说明</a:t>
          </a:r>
        </a:p>
      </dgm:t>
    </dgm:pt>
    <dgm:pt modelId="{D6384474-7040-43C5-980D-700319D52A37}" type="parTrans" cxnId="{8D16D5EF-CFD7-4A88-B470-1192744D99B4}">
      <dgm:prSet/>
      <dgm:spPr/>
      <dgm:t>
        <a:bodyPr/>
        <a:lstStyle/>
        <a:p>
          <a:endParaRPr lang="zh-CN" altLang="en-US"/>
        </a:p>
      </dgm:t>
    </dgm:pt>
    <dgm:pt modelId="{53435808-9C67-4406-A56D-CC50890C4034}" type="sibTrans" cxnId="{8D16D5EF-CFD7-4A88-B470-1192744D99B4}">
      <dgm:prSet/>
      <dgm:spPr/>
      <dgm:t>
        <a:bodyPr/>
        <a:lstStyle/>
        <a:p>
          <a:endParaRPr lang="zh-CN" altLang="en-US"/>
        </a:p>
      </dgm:t>
    </dgm:pt>
    <dgm:pt modelId="{D7F231FB-1D0E-4245-AA44-85A1998052FA}">
      <dgm:prSet phldrT="[文本]"/>
      <dgm:spPr/>
      <dgm:t>
        <a:bodyPr/>
        <a:lstStyle/>
        <a:p>
          <a:r>
            <a:rPr lang="zh-CN" altLang="en-US" dirty="0"/>
            <a:t>简短的卷首语，向被访者说明调查的目的、意义等。</a:t>
          </a:r>
        </a:p>
      </dgm:t>
    </dgm:pt>
    <dgm:pt modelId="{32D713BE-937A-46AC-8878-548070771FF6}" type="parTrans" cxnId="{BF48A243-E5D4-4E5B-B861-CADA0ACFE04D}">
      <dgm:prSet/>
      <dgm:spPr/>
      <dgm:t>
        <a:bodyPr/>
        <a:lstStyle/>
        <a:p>
          <a:endParaRPr lang="zh-CN" altLang="en-US"/>
        </a:p>
      </dgm:t>
    </dgm:pt>
    <dgm:pt modelId="{6DA2E67B-D087-44E3-8FBC-03500C29CE4A}" type="sibTrans" cxnId="{BF48A243-E5D4-4E5B-B861-CADA0ACFE04D}">
      <dgm:prSet/>
      <dgm:spPr/>
      <dgm:t>
        <a:bodyPr/>
        <a:lstStyle/>
        <a:p>
          <a:endParaRPr lang="zh-CN" altLang="en-US"/>
        </a:p>
      </dgm:t>
    </dgm:pt>
    <dgm:pt modelId="{5AC08991-67D8-4CC8-A7A4-83C14D431867}">
      <dgm:prSet phldrT="[文本]"/>
      <dgm:spPr/>
      <dgm:t>
        <a:bodyPr/>
        <a:lstStyle/>
        <a:p>
          <a:r>
            <a:rPr lang="zh-CN" altLang="en-US" dirty="0"/>
            <a:t>自填式调查表还须有填表须知、交表时间、地点等。</a:t>
          </a:r>
        </a:p>
      </dgm:t>
    </dgm:pt>
    <dgm:pt modelId="{2A804701-601F-434E-92E6-C3F059D03936}" type="parTrans" cxnId="{8FC329E3-9308-41F0-BD2E-E3D494DAB4D5}">
      <dgm:prSet/>
      <dgm:spPr/>
      <dgm:t>
        <a:bodyPr/>
        <a:lstStyle/>
        <a:p>
          <a:endParaRPr lang="zh-CN" altLang="en-US"/>
        </a:p>
      </dgm:t>
    </dgm:pt>
    <dgm:pt modelId="{669A85C5-959A-4258-AC74-ED080F256C40}" type="sibTrans" cxnId="{8FC329E3-9308-41F0-BD2E-E3D494DAB4D5}">
      <dgm:prSet/>
      <dgm:spPr/>
      <dgm:t>
        <a:bodyPr/>
        <a:lstStyle/>
        <a:p>
          <a:endParaRPr lang="zh-CN" altLang="en-US"/>
        </a:p>
      </dgm:t>
    </dgm:pt>
    <dgm:pt modelId="{B86788E8-0C25-4C66-9B61-EF39FF7524C6}">
      <dgm:prSet phldrT="[文本]"/>
      <dgm:spPr/>
      <dgm:t>
        <a:bodyPr/>
        <a:lstStyle/>
        <a:p>
          <a:r>
            <a:rPr lang="zh-CN" altLang="en-US" dirty="0"/>
            <a:t>被访者基本情况</a:t>
          </a:r>
        </a:p>
      </dgm:t>
    </dgm:pt>
    <dgm:pt modelId="{BB3CA1A8-3991-41B2-B855-EF047D9EBD16}" type="parTrans" cxnId="{9959B728-BCA9-4C88-9F91-163B1B308DCB}">
      <dgm:prSet/>
      <dgm:spPr/>
      <dgm:t>
        <a:bodyPr/>
        <a:lstStyle/>
        <a:p>
          <a:endParaRPr lang="zh-CN" altLang="en-US"/>
        </a:p>
      </dgm:t>
    </dgm:pt>
    <dgm:pt modelId="{4DE336DE-A0C0-4A18-8D30-92C38F5DC914}" type="sibTrans" cxnId="{9959B728-BCA9-4C88-9F91-163B1B308DCB}">
      <dgm:prSet/>
      <dgm:spPr/>
      <dgm:t>
        <a:bodyPr/>
        <a:lstStyle/>
        <a:p>
          <a:endParaRPr lang="zh-CN" altLang="en-US"/>
        </a:p>
      </dgm:t>
    </dgm:pt>
    <dgm:pt modelId="{2F6533BE-D6AE-4568-B50B-D3134FD075AC}">
      <dgm:prSet phldrT="[文本]"/>
      <dgm:spPr/>
      <dgm:t>
        <a:bodyPr/>
        <a:lstStyle/>
        <a:p>
          <a:r>
            <a:rPr lang="zh-CN" altLang="en-US" dirty="0"/>
            <a:t>人口社会学特征等，需仔细选择而非多多益善。</a:t>
          </a:r>
        </a:p>
      </dgm:t>
    </dgm:pt>
    <dgm:pt modelId="{643FF48D-7375-485C-83E9-D14C1AE1AB4B}" type="parTrans" cxnId="{BD6B01BC-8579-4402-8389-06E98302D1E2}">
      <dgm:prSet/>
      <dgm:spPr/>
      <dgm:t>
        <a:bodyPr/>
        <a:lstStyle/>
        <a:p>
          <a:endParaRPr lang="zh-CN" altLang="en-US"/>
        </a:p>
      </dgm:t>
    </dgm:pt>
    <dgm:pt modelId="{759C069C-B1B7-41D9-91D8-72341F5F2B15}" type="sibTrans" cxnId="{BD6B01BC-8579-4402-8389-06E98302D1E2}">
      <dgm:prSet/>
      <dgm:spPr/>
      <dgm:t>
        <a:bodyPr/>
        <a:lstStyle/>
        <a:p>
          <a:endParaRPr lang="zh-CN" altLang="en-US"/>
        </a:p>
      </dgm:t>
    </dgm:pt>
    <dgm:pt modelId="{CE2FB001-0739-4000-B6AF-0AF2053D1122}">
      <dgm:prSet phldrT="[文本]"/>
      <dgm:spPr/>
      <dgm:t>
        <a:bodyPr/>
        <a:lstStyle/>
        <a:p>
          <a:r>
            <a:rPr lang="zh-CN" altLang="en-US" dirty="0"/>
            <a:t>主要内容</a:t>
          </a:r>
        </a:p>
      </dgm:t>
    </dgm:pt>
    <dgm:pt modelId="{41B49595-50FF-43DE-AC44-5BA53A40219C}" type="parTrans" cxnId="{18C4301A-3BF5-45EA-81CF-ABDD9D3D477B}">
      <dgm:prSet/>
      <dgm:spPr/>
      <dgm:t>
        <a:bodyPr/>
        <a:lstStyle/>
        <a:p>
          <a:endParaRPr lang="zh-CN" altLang="en-US"/>
        </a:p>
      </dgm:t>
    </dgm:pt>
    <dgm:pt modelId="{BBAF6C6B-2F17-465B-BD23-16A41E6E2EEC}" type="sibTrans" cxnId="{18C4301A-3BF5-45EA-81CF-ABDD9D3D477B}">
      <dgm:prSet/>
      <dgm:spPr/>
      <dgm:t>
        <a:bodyPr/>
        <a:lstStyle/>
        <a:p>
          <a:endParaRPr lang="zh-CN" altLang="en-US"/>
        </a:p>
      </dgm:t>
    </dgm:pt>
    <dgm:pt modelId="{E9E13B02-FDA7-4C64-9C19-4D3D317F5BD9}">
      <dgm:prSet phldrT="[文本]"/>
      <dgm:spPr/>
      <dgm:t>
        <a:bodyPr/>
        <a:lstStyle/>
        <a:p>
          <a:r>
            <a:rPr lang="zh-CN" altLang="en-US" dirty="0"/>
            <a:t>调查表的核心内容，根据这些内容分析统计指标，以提问的形式询问被访者</a:t>
          </a:r>
        </a:p>
      </dgm:t>
    </dgm:pt>
    <dgm:pt modelId="{EF0232FB-59E0-4BAA-BFAD-B6D3D1E2FC2A}" type="parTrans" cxnId="{3F1167A7-EE96-47EF-A59D-CF32E5BF8DDA}">
      <dgm:prSet/>
      <dgm:spPr/>
      <dgm:t>
        <a:bodyPr/>
        <a:lstStyle/>
        <a:p>
          <a:endParaRPr lang="zh-CN" altLang="en-US"/>
        </a:p>
      </dgm:t>
    </dgm:pt>
    <dgm:pt modelId="{ED300041-0F5F-45CD-A0DF-602E0798C66D}" type="sibTrans" cxnId="{3F1167A7-EE96-47EF-A59D-CF32E5BF8DDA}">
      <dgm:prSet/>
      <dgm:spPr/>
      <dgm:t>
        <a:bodyPr/>
        <a:lstStyle/>
        <a:p>
          <a:endParaRPr lang="zh-CN" altLang="en-US"/>
        </a:p>
      </dgm:t>
    </dgm:pt>
    <dgm:pt modelId="{184FADB2-780D-4590-890F-FB7E2B64BEA2}">
      <dgm:prSet phldrT="[文本]"/>
      <dgm:spPr/>
      <dgm:t>
        <a:bodyPr/>
        <a:lstStyle/>
        <a:p>
          <a:r>
            <a:rPr lang="zh-CN" altLang="en-US" dirty="0"/>
            <a:t>编码</a:t>
          </a:r>
        </a:p>
      </dgm:t>
    </dgm:pt>
    <dgm:pt modelId="{58DFBF81-1CAE-4FE8-99B3-0B653B29E768}" type="parTrans" cxnId="{F59D923B-4ECB-4B4F-854D-F05A62AF1726}">
      <dgm:prSet/>
      <dgm:spPr/>
      <dgm:t>
        <a:bodyPr/>
        <a:lstStyle/>
        <a:p>
          <a:endParaRPr lang="zh-CN" altLang="en-US"/>
        </a:p>
      </dgm:t>
    </dgm:pt>
    <dgm:pt modelId="{F80592E9-7FF9-4FE6-B79D-ACACB30F4FA4}" type="sibTrans" cxnId="{F59D923B-4ECB-4B4F-854D-F05A62AF1726}">
      <dgm:prSet/>
      <dgm:spPr/>
      <dgm:t>
        <a:bodyPr/>
        <a:lstStyle/>
        <a:p>
          <a:endParaRPr lang="zh-CN" altLang="en-US"/>
        </a:p>
      </dgm:t>
    </dgm:pt>
    <dgm:pt modelId="{20616C90-B22D-4C3B-BF2D-8B4D71DE11CB}">
      <dgm:prSet phldrT="[文本]"/>
      <dgm:spPr/>
      <dgm:t>
        <a:bodyPr/>
        <a:lstStyle/>
        <a:p>
          <a:r>
            <a:rPr lang="zh-CN" altLang="en-US" dirty="0"/>
            <a:t>作业证明的记载</a:t>
          </a:r>
        </a:p>
      </dgm:t>
    </dgm:pt>
    <dgm:pt modelId="{3C95A2A6-84A7-4E32-B29E-CD6EC0466302}" type="parTrans" cxnId="{4B101DA9-1DB3-4072-A6D9-DB3A43DF9C8A}">
      <dgm:prSet/>
      <dgm:spPr/>
      <dgm:t>
        <a:bodyPr/>
        <a:lstStyle/>
        <a:p>
          <a:endParaRPr lang="zh-CN" altLang="en-US"/>
        </a:p>
      </dgm:t>
    </dgm:pt>
    <dgm:pt modelId="{D1D693F8-23D9-46B7-A830-B13D07D6C3CB}" type="sibTrans" cxnId="{4B101DA9-1DB3-4072-A6D9-DB3A43DF9C8A}">
      <dgm:prSet/>
      <dgm:spPr/>
      <dgm:t>
        <a:bodyPr/>
        <a:lstStyle/>
        <a:p>
          <a:endParaRPr lang="zh-CN" altLang="en-US"/>
        </a:p>
      </dgm:t>
    </dgm:pt>
    <dgm:pt modelId="{66F1F178-A652-41F8-BFC0-F8F42C4CFD7C}">
      <dgm:prSet phldrT="[文本]"/>
      <dgm:spPr/>
      <dgm:t>
        <a:bodyPr/>
        <a:lstStyle/>
        <a:p>
          <a:r>
            <a:rPr lang="zh-CN" altLang="en-US" dirty="0"/>
            <a:t>调查员的姓名、访问日期、时间等，明确调查人员完成任务的情况</a:t>
          </a:r>
        </a:p>
      </dgm:t>
    </dgm:pt>
    <dgm:pt modelId="{C3C1759C-88B5-4131-A01A-B220C782FD94}" type="parTrans" cxnId="{F97C10F7-F50F-458A-A1EB-0781D410ED38}">
      <dgm:prSet/>
      <dgm:spPr/>
      <dgm:t>
        <a:bodyPr/>
        <a:lstStyle/>
        <a:p>
          <a:endParaRPr lang="zh-CN" altLang="en-US"/>
        </a:p>
      </dgm:t>
    </dgm:pt>
    <dgm:pt modelId="{18099D37-9546-4367-AE31-E93A79166CD0}" type="sibTrans" cxnId="{F97C10F7-F50F-458A-A1EB-0781D410ED38}">
      <dgm:prSet/>
      <dgm:spPr/>
      <dgm:t>
        <a:bodyPr/>
        <a:lstStyle/>
        <a:p>
          <a:endParaRPr lang="zh-CN" altLang="en-US"/>
        </a:p>
      </dgm:t>
    </dgm:pt>
    <dgm:pt modelId="{40AD153F-05DF-44F8-BCAA-DC5E645DA047}">
      <dgm:prSet phldrT="[文本]"/>
      <dgm:spPr/>
      <dgm:t>
        <a:bodyPr/>
        <a:lstStyle/>
        <a:p>
          <a:r>
            <a:rPr lang="zh-CN" altLang="en-US" dirty="0"/>
            <a:t>调查表编号、调查项目编号和回答选项编号。</a:t>
          </a:r>
        </a:p>
      </dgm:t>
    </dgm:pt>
    <dgm:pt modelId="{B029D4F7-0BB8-49E9-9B9C-450B3A71ABD1}" type="parTrans" cxnId="{AA38BAFF-4409-4549-A033-A9B6278707A0}">
      <dgm:prSet/>
      <dgm:spPr/>
      <dgm:t>
        <a:bodyPr/>
        <a:lstStyle/>
        <a:p>
          <a:endParaRPr lang="zh-CN" altLang="en-US"/>
        </a:p>
      </dgm:t>
    </dgm:pt>
    <dgm:pt modelId="{1667D43F-5ED7-4865-B6EF-D96E2D55E2C4}" type="sibTrans" cxnId="{AA38BAFF-4409-4549-A033-A9B6278707A0}">
      <dgm:prSet/>
      <dgm:spPr/>
      <dgm:t>
        <a:bodyPr/>
        <a:lstStyle/>
        <a:p>
          <a:endParaRPr lang="zh-CN" altLang="en-US"/>
        </a:p>
      </dgm:t>
    </dgm:pt>
    <dgm:pt modelId="{2C6D84C6-7F02-451A-B948-22FB5F4277B8}" type="pres">
      <dgm:prSet presAssocID="{0E86F43B-A9EE-4297-A1C6-4FE8AE6CBB9A}" presName="vert0" presStyleCnt="0">
        <dgm:presLayoutVars>
          <dgm:dir/>
          <dgm:animOne val="branch"/>
          <dgm:animLvl val="lvl"/>
        </dgm:presLayoutVars>
      </dgm:prSet>
      <dgm:spPr/>
    </dgm:pt>
    <dgm:pt modelId="{B745AD52-7F8B-420B-925F-7EF06BA15FB7}" type="pres">
      <dgm:prSet presAssocID="{95F45EE8-ABB8-4757-86C8-BCE4900499A7}" presName="thickLine" presStyleLbl="alignNode1" presStyleIdx="0" presStyleCnt="6"/>
      <dgm:spPr/>
    </dgm:pt>
    <dgm:pt modelId="{7891CF35-346E-40DE-9E03-6D70074A5353}" type="pres">
      <dgm:prSet presAssocID="{95F45EE8-ABB8-4757-86C8-BCE4900499A7}" presName="horz1" presStyleCnt="0"/>
      <dgm:spPr/>
    </dgm:pt>
    <dgm:pt modelId="{CA6E2719-8609-4EFA-9152-F6923EC6C09E}" type="pres">
      <dgm:prSet presAssocID="{95F45EE8-ABB8-4757-86C8-BCE4900499A7}" presName="tx1" presStyleLbl="revTx" presStyleIdx="0" presStyleCnt="13"/>
      <dgm:spPr/>
    </dgm:pt>
    <dgm:pt modelId="{4E0ACB34-277B-4CB8-A3C7-B9DB01D896F1}" type="pres">
      <dgm:prSet presAssocID="{95F45EE8-ABB8-4757-86C8-BCE4900499A7}" presName="vert1" presStyleCnt="0"/>
      <dgm:spPr/>
    </dgm:pt>
    <dgm:pt modelId="{819BE6C4-3618-4CF3-AA13-F7C188AD1359}" type="pres">
      <dgm:prSet presAssocID="{D3F3EB07-037A-4314-8ECA-F662056505A8}" presName="vertSpace2a" presStyleCnt="0"/>
      <dgm:spPr/>
    </dgm:pt>
    <dgm:pt modelId="{1AD2530C-83E5-42BD-BB40-3BCA8742ADE1}" type="pres">
      <dgm:prSet presAssocID="{D3F3EB07-037A-4314-8ECA-F662056505A8}" presName="horz2" presStyleCnt="0"/>
      <dgm:spPr/>
    </dgm:pt>
    <dgm:pt modelId="{A059C4C4-D572-4931-8120-50C2F62F2203}" type="pres">
      <dgm:prSet presAssocID="{D3F3EB07-037A-4314-8ECA-F662056505A8}" presName="horzSpace2" presStyleCnt="0"/>
      <dgm:spPr/>
    </dgm:pt>
    <dgm:pt modelId="{0594D38B-2DBF-4E01-9A1F-C7C4BE4CDCB7}" type="pres">
      <dgm:prSet presAssocID="{D3F3EB07-037A-4314-8ECA-F662056505A8}" presName="tx2" presStyleLbl="revTx" presStyleIdx="1" presStyleCnt="13" custScaleX="66944" custLinFactNeighborX="10475" custLinFactNeighborY="1608"/>
      <dgm:spPr/>
    </dgm:pt>
    <dgm:pt modelId="{23290BF7-B930-4108-BDB8-FE5CB2F7F04F}" type="pres">
      <dgm:prSet presAssocID="{D3F3EB07-037A-4314-8ECA-F662056505A8}" presName="vert2" presStyleCnt="0"/>
      <dgm:spPr/>
    </dgm:pt>
    <dgm:pt modelId="{2095357F-D9C9-4889-B7B1-72C81EE491C0}" type="pres">
      <dgm:prSet presAssocID="{D3F3EB07-037A-4314-8ECA-F662056505A8}" presName="thinLine2b" presStyleLbl="callout" presStyleIdx="0" presStyleCnt="7"/>
      <dgm:spPr/>
    </dgm:pt>
    <dgm:pt modelId="{8101DE9E-5118-4A2E-B057-172A50EEDA22}" type="pres">
      <dgm:prSet presAssocID="{D3F3EB07-037A-4314-8ECA-F662056505A8}" presName="vertSpace2b" presStyleCnt="0"/>
      <dgm:spPr/>
    </dgm:pt>
    <dgm:pt modelId="{793E5372-F063-443A-9FCC-41F90C929687}" type="pres">
      <dgm:prSet presAssocID="{69AA32EB-8C44-4402-BEB7-C4C6F59C56AE}" presName="thickLine" presStyleLbl="alignNode1" presStyleIdx="1" presStyleCnt="6"/>
      <dgm:spPr/>
    </dgm:pt>
    <dgm:pt modelId="{E4262106-AFE1-41FC-BAE7-10FB1DEE73A7}" type="pres">
      <dgm:prSet presAssocID="{69AA32EB-8C44-4402-BEB7-C4C6F59C56AE}" presName="horz1" presStyleCnt="0"/>
      <dgm:spPr/>
    </dgm:pt>
    <dgm:pt modelId="{8DDA687A-545F-476D-A5AD-1059CF4E1E0A}" type="pres">
      <dgm:prSet presAssocID="{69AA32EB-8C44-4402-BEB7-C4C6F59C56AE}" presName="tx1" presStyleLbl="revTx" presStyleIdx="2" presStyleCnt="13"/>
      <dgm:spPr/>
    </dgm:pt>
    <dgm:pt modelId="{EA3E8E03-1F66-470C-9F7A-561F91450FAC}" type="pres">
      <dgm:prSet presAssocID="{69AA32EB-8C44-4402-BEB7-C4C6F59C56AE}" presName="vert1" presStyleCnt="0"/>
      <dgm:spPr/>
    </dgm:pt>
    <dgm:pt modelId="{769B5EF8-46C1-402C-B24E-5E0ED8560103}" type="pres">
      <dgm:prSet presAssocID="{D7F231FB-1D0E-4245-AA44-85A1998052FA}" presName="vertSpace2a" presStyleCnt="0"/>
      <dgm:spPr/>
    </dgm:pt>
    <dgm:pt modelId="{3E649021-24C4-4253-9B4F-F1516C099FB3}" type="pres">
      <dgm:prSet presAssocID="{D7F231FB-1D0E-4245-AA44-85A1998052FA}" presName="horz2" presStyleCnt="0"/>
      <dgm:spPr/>
    </dgm:pt>
    <dgm:pt modelId="{0E2AC313-8DCC-4898-875A-4FCAA64F8FC8}" type="pres">
      <dgm:prSet presAssocID="{D7F231FB-1D0E-4245-AA44-85A1998052FA}" presName="horzSpace2" presStyleCnt="0"/>
      <dgm:spPr/>
    </dgm:pt>
    <dgm:pt modelId="{4852DD07-61E8-41C8-86D3-8D533FA6D6E2}" type="pres">
      <dgm:prSet presAssocID="{D7F231FB-1D0E-4245-AA44-85A1998052FA}" presName="tx2" presStyleLbl="revTx" presStyleIdx="3" presStyleCnt="13" custScaleX="85330" custLinFactNeighborX="10597" custLinFactNeighborY="1570"/>
      <dgm:spPr/>
    </dgm:pt>
    <dgm:pt modelId="{204082FB-3F12-49BB-AA61-31D617FB0CC0}" type="pres">
      <dgm:prSet presAssocID="{D7F231FB-1D0E-4245-AA44-85A1998052FA}" presName="vert2" presStyleCnt="0"/>
      <dgm:spPr/>
    </dgm:pt>
    <dgm:pt modelId="{79D44D43-0165-4A3A-A6C0-CC4CD7514038}" type="pres">
      <dgm:prSet presAssocID="{D7F231FB-1D0E-4245-AA44-85A1998052FA}" presName="thinLine2b" presStyleLbl="callout" presStyleIdx="1" presStyleCnt="7"/>
      <dgm:spPr/>
    </dgm:pt>
    <dgm:pt modelId="{D1E109CC-7533-4D5A-B3E6-48A9F508704B}" type="pres">
      <dgm:prSet presAssocID="{D7F231FB-1D0E-4245-AA44-85A1998052FA}" presName="vertSpace2b" presStyleCnt="0"/>
      <dgm:spPr/>
    </dgm:pt>
    <dgm:pt modelId="{FA82A5A7-4E24-4C69-9378-DA0D3EEBC59F}" type="pres">
      <dgm:prSet presAssocID="{5AC08991-67D8-4CC8-A7A4-83C14D431867}" presName="horz2" presStyleCnt="0"/>
      <dgm:spPr/>
    </dgm:pt>
    <dgm:pt modelId="{1606AA5D-F5D1-4A4C-81C2-509DAB701529}" type="pres">
      <dgm:prSet presAssocID="{5AC08991-67D8-4CC8-A7A4-83C14D431867}" presName="horzSpace2" presStyleCnt="0"/>
      <dgm:spPr/>
    </dgm:pt>
    <dgm:pt modelId="{52D7F7AA-6F13-47E4-8957-2E005F522AB4}" type="pres">
      <dgm:prSet presAssocID="{5AC08991-67D8-4CC8-A7A4-83C14D431867}" presName="tx2" presStyleLbl="revTx" presStyleIdx="4" presStyleCnt="13" custScaleX="85097" custLinFactNeighborX="10593" custLinFactNeighborY="-1570"/>
      <dgm:spPr/>
    </dgm:pt>
    <dgm:pt modelId="{3E40215F-B288-4B0E-A2B9-0A40A57CE506}" type="pres">
      <dgm:prSet presAssocID="{5AC08991-67D8-4CC8-A7A4-83C14D431867}" presName="vert2" presStyleCnt="0"/>
      <dgm:spPr/>
    </dgm:pt>
    <dgm:pt modelId="{4FAF395C-0456-4E74-8580-D01C36024846}" type="pres">
      <dgm:prSet presAssocID="{5AC08991-67D8-4CC8-A7A4-83C14D431867}" presName="thinLine2b" presStyleLbl="callout" presStyleIdx="2" presStyleCnt="7"/>
      <dgm:spPr/>
    </dgm:pt>
    <dgm:pt modelId="{D517E110-8885-4F94-8E30-267FA3F03E3F}" type="pres">
      <dgm:prSet presAssocID="{5AC08991-67D8-4CC8-A7A4-83C14D431867}" presName="vertSpace2b" presStyleCnt="0"/>
      <dgm:spPr/>
    </dgm:pt>
    <dgm:pt modelId="{A26CEBE0-57EF-4679-8499-E6AE2EC5F5BE}" type="pres">
      <dgm:prSet presAssocID="{B86788E8-0C25-4C66-9B61-EF39FF7524C6}" presName="thickLine" presStyleLbl="alignNode1" presStyleIdx="2" presStyleCnt="6"/>
      <dgm:spPr/>
    </dgm:pt>
    <dgm:pt modelId="{06176BCD-5010-42D9-8AC2-D0C1FA8A958E}" type="pres">
      <dgm:prSet presAssocID="{B86788E8-0C25-4C66-9B61-EF39FF7524C6}" presName="horz1" presStyleCnt="0"/>
      <dgm:spPr/>
    </dgm:pt>
    <dgm:pt modelId="{0C3948E7-8A9E-4FE4-A618-5D56C1DED602}" type="pres">
      <dgm:prSet presAssocID="{B86788E8-0C25-4C66-9B61-EF39FF7524C6}" presName="tx1" presStyleLbl="revTx" presStyleIdx="5" presStyleCnt="13" custScaleX="133896"/>
      <dgm:spPr/>
    </dgm:pt>
    <dgm:pt modelId="{C5E4CE6C-CD4B-4F2C-B63B-EB2B91FEF510}" type="pres">
      <dgm:prSet presAssocID="{B86788E8-0C25-4C66-9B61-EF39FF7524C6}" presName="vert1" presStyleCnt="0"/>
      <dgm:spPr/>
    </dgm:pt>
    <dgm:pt modelId="{0A5DDF25-C7E9-4F46-BAD5-C8A1EA43F79E}" type="pres">
      <dgm:prSet presAssocID="{2F6533BE-D6AE-4568-B50B-D3134FD075AC}" presName="vertSpace2a" presStyleCnt="0"/>
      <dgm:spPr/>
    </dgm:pt>
    <dgm:pt modelId="{784D9845-7C1F-45F2-9CAC-AF85EC91DD15}" type="pres">
      <dgm:prSet presAssocID="{2F6533BE-D6AE-4568-B50B-D3134FD075AC}" presName="horz2" presStyleCnt="0"/>
      <dgm:spPr/>
    </dgm:pt>
    <dgm:pt modelId="{37BDC2FA-6278-4DAA-82A6-D285B1BDFC87}" type="pres">
      <dgm:prSet presAssocID="{2F6533BE-D6AE-4568-B50B-D3134FD075AC}" presName="horzSpace2" presStyleCnt="0"/>
      <dgm:spPr/>
    </dgm:pt>
    <dgm:pt modelId="{BAB9F11E-3787-459A-BCF6-D94FEEC26831}" type="pres">
      <dgm:prSet presAssocID="{2F6533BE-D6AE-4568-B50B-D3134FD075AC}" presName="tx2" presStyleLbl="revTx" presStyleIdx="6" presStyleCnt="13" custScaleX="76109" custLinFactNeighborX="3736" custLinFactNeighborY="-4459"/>
      <dgm:spPr/>
    </dgm:pt>
    <dgm:pt modelId="{436A6604-51A9-417F-812B-2DE7B469BEF9}" type="pres">
      <dgm:prSet presAssocID="{2F6533BE-D6AE-4568-B50B-D3134FD075AC}" presName="vert2" presStyleCnt="0"/>
      <dgm:spPr/>
    </dgm:pt>
    <dgm:pt modelId="{71504C77-9CF8-4989-9212-A83980F82C45}" type="pres">
      <dgm:prSet presAssocID="{2F6533BE-D6AE-4568-B50B-D3134FD075AC}" presName="thinLine2b" presStyleLbl="callout" presStyleIdx="3" presStyleCnt="7"/>
      <dgm:spPr/>
    </dgm:pt>
    <dgm:pt modelId="{19CCDEFE-83BB-4305-A898-078B6DE5A9D9}" type="pres">
      <dgm:prSet presAssocID="{2F6533BE-D6AE-4568-B50B-D3134FD075AC}" presName="vertSpace2b" presStyleCnt="0"/>
      <dgm:spPr/>
    </dgm:pt>
    <dgm:pt modelId="{5A7EB71C-7C4D-420A-ABEF-20B8D1C5E046}" type="pres">
      <dgm:prSet presAssocID="{CE2FB001-0739-4000-B6AF-0AF2053D1122}" presName="thickLine" presStyleLbl="alignNode1" presStyleIdx="3" presStyleCnt="6"/>
      <dgm:spPr/>
    </dgm:pt>
    <dgm:pt modelId="{D1FA4768-90C5-4420-9322-24F8B41808DD}" type="pres">
      <dgm:prSet presAssocID="{CE2FB001-0739-4000-B6AF-0AF2053D1122}" presName="horz1" presStyleCnt="0"/>
      <dgm:spPr/>
    </dgm:pt>
    <dgm:pt modelId="{38B12101-BCE3-4216-8F5C-83A6E8FAA9BF}" type="pres">
      <dgm:prSet presAssocID="{CE2FB001-0739-4000-B6AF-0AF2053D1122}" presName="tx1" presStyleLbl="revTx" presStyleIdx="7" presStyleCnt="13"/>
      <dgm:spPr/>
    </dgm:pt>
    <dgm:pt modelId="{2F7D414A-5D1A-480E-9A61-57FE4AC62E7F}" type="pres">
      <dgm:prSet presAssocID="{CE2FB001-0739-4000-B6AF-0AF2053D1122}" presName="vert1" presStyleCnt="0"/>
      <dgm:spPr/>
    </dgm:pt>
    <dgm:pt modelId="{E9E0AB7F-3D9F-482C-8C76-2C343BB7470C}" type="pres">
      <dgm:prSet presAssocID="{E9E13B02-FDA7-4C64-9C19-4D3D317F5BD9}" presName="vertSpace2a" presStyleCnt="0"/>
      <dgm:spPr/>
    </dgm:pt>
    <dgm:pt modelId="{5F048EF1-DFD9-4252-93DA-6CE455FC66E7}" type="pres">
      <dgm:prSet presAssocID="{E9E13B02-FDA7-4C64-9C19-4D3D317F5BD9}" presName="horz2" presStyleCnt="0"/>
      <dgm:spPr/>
    </dgm:pt>
    <dgm:pt modelId="{441D19A5-1B6A-435F-BD33-8360E5CACE2D}" type="pres">
      <dgm:prSet presAssocID="{E9E13B02-FDA7-4C64-9C19-4D3D317F5BD9}" presName="horzSpace2" presStyleCnt="0"/>
      <dgm:spPr/>
    </dgm:pt>
    <dgm:pt modelId="{A9C88BBC-2100-40AD-AF4A-1C34F22A3CF3}" type="pres">
      <dgm:prSet presAssocID="{E9E13B02-FDA7-4C64-9C19-4D3D317F5BD9}" presName="tx2" presStyleLbl="revTx" presStyleIdx="8" presStyleCnt="13" custScaleX="84631" custLinFactNeighborX="10593" custLinFactNeighborY="0"/>
      <dgm:spPr/>
    </dgm:pt>
    <dgm:pt modelId="{3847D177-39D2-459F-AA4D-DC5FF8A490F5}" type="pres">
      <dgm:prSet presAssocID="{E9E13B02-FDA7-4C64-9C19-4D3D317F5BD9}" presName="vert2" presStyleCnt="0"/>
      <dgm:spPr/>
    </dgm:pt>
    <dgm:pt modelId="{0756D3A2-863F-4D6A-8917-9A1CB120BD50}" type="pres">
      <dgm:prSet presAssocID="{E9E13B02-FDA7-4C64-9C19-4D3D317F5BD9}" presName="thinLine2b" presStyleLbl="callout" presStyleIdx="4" presStyleCnt="7"/>
      <dgm:spPr/>
    </dgm:pt>
    <dgm:pt modelId="{9A117836-C5D7-4CC8-9148-F53173CE9691}" type="pres">
      <dgm:prSet presAssocID="{E9E13B02-FDA7-4C64-9C19-4D3D317F5BD9}" presName="vertSpace2b" presStyleCnt="0"/>
      <dgm:spPr/>
    </dgm:pt>
    <dgm:pt modelId="{979E9C9F-8096-4FE8-A3CA-D693B59AAB6E}" type="pres">
      <dgm:prSet presAssocID="{184FADB2-780D-4590-890F-FB7E2B64BEA2}" presName="thickLine" presStyleLbl="alignNode1" presStyleIdx="4" presStyleCnt="6"/>
      <dgm:spPr/>
    </dgm:pt>
    <dgm:pt modelId="{9FF9980F-AB8D-4DAE-9B35-DFA6F9FFB35B}" type="pres">
      <dgm:prSet presAssocID="{184FADB2-780D-4590-890F-FB7E2B64BEA2}" presName="horz1" presStyleCnt="0"/>
      <dgm:spPr/>
    </dgm:pt>
    <dgm:pt modelId="{DF939BAC-D5F5-4308-A795-5A5AA9223CC1}" type="pres">
      <dgm:prSet presAssocID="{184FADB2-780D-4590-890F-FB7E2B64BEA2}" presName="tx1" presStyleLbl="revTx" presStyleIdx="9" presStyleCnt="13"/>
      <dgm:spPr/>
    </dgm:pt>
    <dgm:pt modelId="{D46B6E66-C814-48BC-8885-7D693AC2CA16}" type="pres">
      <dgm:prSet presAssocID="{184FADB2-780D-4590-890F-FB7E2B64BEA2}" presName="vert1" presStyleCnt="0"/>
      <dgm:spPr/>
    </dgm:pt>
    <dgm:pt modelId="{54F0767E-9E77-4FF8-8919-095CA2F5C452}" type="pres">
      <dgm:prSet presAssocID="{40AD153F-05DF-44F8-BCAA-DC5E645DA047}" presName="vertSpace2a" presStyleCnt="0"/>
      <dgm:spPr/>
    </dgm:pt>
    <dgm:pt modelId="{ED04CD32-DB7D-4E2F-9A79-AA2A5C06E128}" type="pres">
      <dgm:prSet presAssocID="{40AD153F-05DF-44F8-BCAA-DC5E645DA047}" presName="horz2" presStyleCnt="0"/>
      <dgm:spPr/>
    </dgm:pt>
    <dgm:pt modelId="{4BC92FD4-7038-4C40-A766-12DBAE31C771}" type="pres">
      <dgm:prSet presAssocID="{40AD153F-05DF-44F8-BCAA-DC5E645DA047}" presName="horzSpace2" presStyleCnt="0"/>
      <dgm:spPr/>
    </dgm:pt>
    <dgm:pt modelId="{CB9E4F41-4B99-4F55-8D8E-B95D44BE1955}" type="pres">
      <dgm:prSet presAssocID="{40AD153F-05DF-44F8-BCAA-DC5E645DA047}" presName="tx2" presStyleLbl="revTx" presStyleIdx="10" presStyleCnt="13" custScaleX="74425" custLinFactNeighborX="9803" custLinFactNeighborY="1608"/>
      <dgm:spPr/>
    </dgm:pt>
    <dgm:pt modelId="{861625B3-5CC1-488D-841D-9A4BD8D7A33B}" type="pres">
      <dgm:prSet presAssocID="{40AD153F-05DF-44F8-BCAA-DC5E645DA047}" presName="vert2" presStyleCnt="0"/>
      <dgm:spPr/>
    </dgm:pt>
    <dgm:pt modelId="{005EAF48-A39A-43C8-827B-FF06779D2927}" type="pres">
      <dgm:prSet presAssocID="{40AD153F-05DF-44F8-BCAA-DC5E645DA047}" presName="thinLine2b" presStyleLbl="callout" presStyleIdx="5" presStyleCnt="7"/>
      <dgm:spPr/>
    </dgm:pt>
    <dgm:pt modelId="{2FAE4F67-FF31-4737-8196-4908C1D3797C}" type="pres">
      <dgm:prSet presAssocID="{40AD153F-05DF-44F8-BCAA-DC5E645DA047}" presName="vertSpace2b" presStyleCnt="0"/>
      <dgm:spPr/>
    </dgm:pt>
    <dgm:pt modelId="{F9281DD9-180A-466D-B9C3-0588C46DFE5C}" type="pres">
      <dgm:prSet presAssocID="{20616C90-B22D-4C3B-BF2D-8B4D71DE11CB}" presName="thickLine" presStyleLbl="alignNode1" presStyleIdx="5" presStyleCnt="6"/>
      <dgm:spPr/>
    </dgm:pt>
    <dgm:pt modelId="{8BF3FBE2-D67B-4A96-8BD1-328591904FC1}" type="pres">
      <dgm:prSet presAssocID="{20616C90-B22D-4C3B-BF2D-8B4D71DE11CB}" presName="horz1" presStyleCnt="0"/>
      <dgm:spPr/>
    </dgm:pt>
    <dgm:pt modelId="{25038CF1-2539-4C7B-A9D5-119BC1032E23}" type="pres">
      <dgm:prSet presAssocID="{20616C90-B22D-4C3B-BF2D-8B4D71DE11CB}" presName="tx1" presStyleLbl="revTx" presStyleIdx="11" presStyleCnt="13" custScaleX="149926"/>
      <dgm:spPr/>
    </dgm:pt>
    <dgm:pt modelId="{462E6E81-7071-4085-B536-8D3D62BC52F5}" type="pres">
      <dgm:prSet presAssocID="{20616C90-B22D-4C3B-BF2D-8B4D71DE11CB}" presName="vert1" presStyleCnt="0"/>
      <dgm:spPr/>
    </dgm:pt>
    <dgm:pt modelId="{E8AB52C6-57D6-4711-8A41-2F2454769C79}" type="pres">
      <dgm:prSet presAssocID="{66F1F178-A652-41F8-BFC0-F8F42C4CFD7C}" presName="vertSpace2a" presStyleCnt="0"/>
      <dgm:spPr/>
    </dgm:pt>
    <dgm:pt modelId="{6C5C4735-1542-4FEA-8F4A-4625EEA46FCF}" type="pres">
      <dgm:prSet presAssocID="{66F1F178-A652-41F8-BFC0-F8F42C4CFD7C}" presName="horz2" presStyleCnt="0"/>
      <dgm:spPr/>
    </dgm:pt>
    <dgm:pt modelId="{2C0B6CDF-E445-4088-83B5-0B983B5FCFA8}" type="pres">
      <dgm:prSet presAssocID="{66F1F178-A652-41F8-BFC0-F8F42C4CFD7C}" presName="horzSpace2" presStyleCnt="0"/>
      <dgm:spPr/>
    </dgm:pt>
    <dgm:pt modelId="{183BDF16-CDFE-448B-8895-C4556477726D}" type="pres">
      <dgm:prSet presAssocID="{66F1F178-A652-41F8-BFC0-F8F42C4CFD7C}" presName="tx2" presStyleLbl="revTx" presStyleIdx="12" presStyleCnt="13" custScaleX="85670" custLinFactNeighborX="896" custLinFactNeighborY="-804"/>
      <dgm:spPr/>
    </dgm:pt>
    <dgm:pt modelId="{E22FE7B7-75D2-42AE-9E0B-9624D1A01E96}" type="pres">
      <dgm:prSet presAssocID="{66F1F178-A652-41F8-BFC0-F8F42C4CFD7C}" presName="vert2" presStyleCnt="0"/>
      <dgm:spPr/>
    </dgm:pt>
    <dgm:pt modelId="{E941B0B9-70BF-4DE2-8AFF-447A68F9DBA3}" type="pres">
      <dgm:prSet presAssocID="{66F1F178-A652-41F8-BFC0-F8F42C4CFD7C}" presName="thinLine2b" presStyleLbl="callout" presStyleIdx="6" presStyleCnt="7"/>
      <dgm:spPr/>
    </dgm:pt>
    <dgm:pt modelId="{12EBBDFD-3735-42A5-AE8C-42785BE4C75C}" type="pres">
      <dgm:prSet presAssocID="{66F1F178-A652-41F8-BFC0-F8F42C4CFD7C}" presName="vertSpace2b" presStyleCnt="0"/>
      <dgm:spPr/>
    </dgm:pt>
  </dgm:ptLst>
  <dgm:cxnLst>
    <dgm:cxn modelId="{4C2EED00-A9EC-4F92-AEFE-3626CBE846BE}" type="presOf" srcId="{20616C90-B22D-4C3B-BF2D-8B4D71DE11CB}" destId="{25038CF1-2539-4C7B-A9D5-119BC1032E23}" srcOrd="0" destOrd="0" presId="urn:microsoft.com/office/officeart/2008/layout/LinedList"/>
    <dgm:cxn modelId="{B346ED00-1EC5-4469-96DA-81CDA60AAB5E}" type="presOf" srcId="{66F1F178-A652-41F8-BFC0-F8F42C4CFD7C}" destId="{183BDF16-CDFE-448B-8895-C4556477726D}" srcOrd="0" destOrd="0" presId="urn:microsoft.com/office/officeart/2008/layout/LinedList"/>
    <dgm:cxn modelId="{381C3203-CC8E-4B69-99EB-946344843032}" type="presOf" srcId="{2F6533BE-D6AE-4568-B50B-D3134FD075AC}" destId="{BAB9F11E-3787-459A-BCF6-D94FEEC26831}" srcOrd="0" destOrd="0" presId="urn:microsoft.com/office/officeart/2008/layout/LinedList"/>
    <dgm:cxn modelId="{97532E14-6AA6-4CAC-82EB-6F8D3C8D5BA2}" type="presOf" srcId="{CE2FB001-0739-4000-B6AF-0AF2053D1122}" destId="{38B12101-BCE3-4216-8F5C-83A6E8FAA9BF}" srcOrd="0" destOrd="0" presId="urn:microsoft.com/office/officeart/2008/layout/LinedList"/>
    <dgm:cxn modelId="{18C4301A-3BF5-45EA-81CF-ABDD9D3D477B}" srcId="{0E86F43B-A9EE-4297-A1C6-4FE8AE6CBB9A}" destId="{CE2FB001-0739-4000-B6AF-0AF2053D1122}" srcOrd="3" destOrd="0" parTransId="{41B49595-50FF-43DE-AC44-5BA53A40219C}" sibTransId="{BBAF6C6B-2F17-465B-BD23-16A41E6E2EEC}"/>
    <dgm:cxn modelId="{C9BAC020-2DDD-4FB0-A7E1-2F65D6CDAAD8}" type="presOf" srcId="{E9E13B02-FDA7-4C64-9C19-4D3D317F5BD9}" destId="{A9C88BBC-2100-40AD-AF4A-1C34F22A3CF3}" srcOrd="0" destOrd="0" presId="urn:microsoft.com/office/officeart/2008/layout/LinedList"/>
    <dgm:cxn modelId="{9959B728-BCA9-4C88-9F91-163B1B308DCB}" srcId="{0E86F43B-A9EE-4297-A1C6-4FE8AE6CBB9A}" destId="{B86788E8-0C25-4C66-9B61-EF39FF7524C6}" srcOrd="2" destOrd="0" parTransId="{BB3CA1A8-3991-41B2-B855-EF047D9EBD16}" sibTransId="{4DE336DE-A0C0-4A18-8D30-92C38F5DC914}"/>
    <dgm:cxn modelId="{B3407831-114D-4312-9963-F2B49EFF7005}" type="presOf" srcId="{D3F3EB07-037A-4314-8ECA-F662056505A8}" destId="{0594D38B-2DBF-4E01-9A1F-C7C4BE4CDCB7}" srcOrd="0" destOrd="0" presId="urn:microsoft.com/office/officeart/2008/layout/LinedList"/>
    <dgm:cxn modelId="{F59D923B-4ECB-4B4F-854D-F05A62AF1726}" srcId="{0E86F43B-A9EE-4297-A1C6-4FE8AE6CBB9A}" destId="{184FADB2-780D-4590-890F-FB7E2B64BEA2}" srcOrd="4" destOrd="0" parTransId="{58DFBF81-1CAE-4FE8-99B3-0B653B29E768}" sibTransId="{F80592E9-7FF9-4FE6-B79D-ACACB30F4FA4}"/>
    <dgm:cxn modelId="{BF48A243-E5D4-4E5B-B861-CADA0ACFE04D}" srcId="{69AA32EB-8C44-4402-BEB7-C4C6F59C56AE}" destId="{D7F231FB-1D0E-4245-AA44-85A1998052FA}" srcOrd="0" destOrd="0" parTransId="{32D713BE-937A-46AC-8878-548070771FF6}" sibTransId="{6DA2E67B-D087-44E3-8FBC-03500C29CE4A}"/>
    <dgm:cxn modelId="{19153069-294C-47FC-9816-A86D8AE56858}" type="presOf" srcId="{0E86F43B-A9EE-4297-A1C6-4FE8AE6CBB9A}" destId="{2C6D84C6-7F02-451A-B948-22FB5F4277B8}" srcOrd="0" destOrd="0" presId="urn:microsoft.com/office/officeart/2008/layout/LinedList"/>
    <dgm:cxn modelId="{9BC9AC52-8851-44AD-8CF0-96D9FA1F4597}" type="presOf" srcId="{5AC08991-67D8-4CC8-A7A4-83C14D431867}" destId="{52D7F7AA-6F13-47E4-8957-2E005F522AB4}" srcOrd="0" destOrd="0" presId="urn:microsoft.com/office/officeart/2008/layout/LinedList"/>
    <dgm:cxn modelId="{6A1E527C-6C2D-4F1B-A41A-F72F632D958E}" type="presOf" srcId="{40AD153F-05DF-44F8-BCAA-DC5E645DA047}" destId="{CB9E4F41-4B99-4F55-8D8E-B95D44BE1955}" srcOrd="0" destOrd="0" presId="urn:microsoft.com/office/officeart/2008/layout/LinedList"/>
    <dgm:cxn modelId="{BFD95E8A-9365-4784-8C34-235279049F4F}" type="presOf" srcId="{69AA32EB-8C44-4402-BEB7-C4C6F59C56AE}" destId="{8DDA687A-545F-476D-A5AD-1059CF4E1E0A}" srcOrd="0" destOrd="0" presId="urn:microsoft.com/office/officeart/2008/layout/LinedList"/>
    <dgm:cxn modelId="{C6233391-3C64-48C1-B152-130F799ED983}" type="presOf" srcId="{B86788E8-0C25-4C66-9B61-EF39FF7524C6}" destId="{0C3948E7-8A9E-4FE4-A618-5D56C1DED602}" srcOrd="0" destOrd="0" presId="urn:microsoft.com/office/officeart/2008/layout/LinedList"/>
    <dgm:cxn modelId="{AFA79D94-A7C5-4248-860F-32C24CAB5D34}" srcId="{95F45EE8-ABB8-4757-86C8-BCE4900499A7}" destId="{D3F3EB07-037A-4314-8ECA-F662056505A8}" srcOrd="0" destOrd="0" parTransId="{721E36E3-C765-44CB-BE3F-D23898259286}" sibTransId="{0EAF3D7A-59BB-4784-B072-C1B3EA727690}"/>
    <dgm:cxn modelId="{4DA86E9F-6CC7-4D06-982F-CF48DE2B1EA1}" type="presOf" srcId="{184FADB2-780D-4590-890F-FB7E2B64BEA2}" destId="{DF939BAC-D5F5-4308-A795-5A5AA9223CC1}" srcOrd="0" destOrd="0" presId="urn:microsoft.com/office/officeart/2008/layout/LinedList"/>
    <dgm:cxn modelId="{1E022DA1-57A9-4A6E-8FBB-B0BBEA744A8A}" type="presOf" srcId="{95F45EE8-ABB8-4757-86C8-BCE4900499A7}" destId="{CA6E2719-8609-4EFA-9152-F6923EC6C09E}" srcOrd="0" destOrd="0" presId="urn:microsoft.com/office/officeart/2008/layout/LinedList"/>
    <dgm:cxn modelId="{3F1167A7-EE96-47EF-A59D-CF32E5BF8DDA}" srcId="{CE2FB001-0739-4000-B6AF-0AF2053D1122}" destId="{E9E13B02-FDA7-4C64-9C19-4D3D317F5BD9}" srcOrd="0" destOrd="0" parTransId="{EF0232FB-59E0-4BAA-BFAD-B6D3D1E2FC2A}" sibTransId="{ED300041-0F5F-45CD-A0DF-602E0798C66D}"/>
    <dgm:cxn modelId="{4B101DA9-1DB3-4072-A6D9-DB3A43DF9C8A}" srcId="{0E86F43B-A9EE-4297-A1C6-4FE8AE6CBB9A}" destId="{20616C90-B22D-4C3B-BF2D-8B4D71DE11CB}" srcOrd="5" destOrd="0" parTransId="{3C95A2A6-84A7-4E32-B29E-CD6EC0466302}" sibTransId="{D1D693F8-23D9-46B7-A830-B13D07D6C3CB}"/>
    <dgm:cxn modelId="{BD6B01BC-8579-4402-8389-06E98302D1E2}" srcId="{B86788E8-0C25-4C66-9B61-EF39FF7524C6}" destId="{2F6533BE-D6AE-4568-B50B-D3134FD075AC}" srcOrd="0" destOrd="0" parTransId="{643FF48D-7375-485C-83E9-D14C1AE1AB4B}" sibTransId="{759C069C-B1B7-41D9-91D8-72341F5F2B15}"/>
    <dgm:cxn modelId="{8FC329E3-9308-41F0-BD2E-E3D494DAB4D5}" srcId="{69AA32EB-8C44-4402-BEB7-C4C6F59C56AE}" destId="{5AC08991-67D8-4CC8-A7A4-83C14D431867}" srcOrd="1" destOrd="0" parTransId="{2A804701-601F-434E-92E6-C3F059D03936}" sibTransId="{669A85C5-959A-4258-AC74-ED080F256C40}"/>
    <dgm:cxn modelId="{33A56EEB-741C-42E2-8A56-5A023BB2759F}" srcId="{0E86F43B-A9EE-4297-A1C6-4FE8AE6CBB9A}" destId="{95F45EE8-ABB8-4757-86C8-BCE4900499A7}" srcOrd="0" destOrd="0" parTransId="{7351E9CC-4509-40CF-B369-BDDDB8197C4D}" sibTransId="{51FFB81A-283B-4506-B014-E5F58DE5AFC1}"/>
    <dgm:cxn modelId="{8D16D5EF-CFD7-4A88-B470-1192744D99B4}" srcId="{0E86F43B-A9EE-4297-A1C6-4FE8AE6CBB9A}" destId="{69AA32EB-8C44-4402-BEB7-C4C6F59C56AE}" srcOrd="1" destOrd="0" parTransId="{D6384474-7040-43C5-980D-700319D52A37}" sibTransId="{53435808-9C67-4406-A56D-CC50890C4034}"/>
    <dgm:cxn modelId="{F97C10F7-F50F-458A-A1EB-0781D410ED38}" srcId="{20616C90-B22D-4C3B-BF2D-8B4D71DE11CB}" destId="{66F1F178-A652-41F8-BFC0-F8F42C4CFD7C}" srcOrd="0" destOrd="0" parTransId="{C3C1759C-88B5-4131-A01A-B220C782FD94}" sibTransId="{18099D37-9546-4367-AE31-E93A79166CD0}"/>
    <dgm:cxn modelId="{208C8AF7-ED57-40E6-8A4E-CA4C01A4FBAD}" type="presOf" srcId="{D7F231FB-1D0E-4245-AA44-85A1998052FA}" destId="{4852DD07-61E8-41C8-86D3-8D533FA6D6E2}" srcOrd="0" destOrd="0" presId="urn:microsoft.com/office/officeart/2008/layout/LinedList"/>
    <dgm:cxn modelId="{AA38BAFF-4409-4549-A033-A9B6278707A0}" srcId="{184FADB2-780D-4590-890F-FB7E2B64BEA2}" destId="{40AD153F-05DF-44F8-BCAA-DC5E645DA047}" srcOrd="0" destOrd="0" parTransId="{B029D4F7-0BB8-49E9-9B9C-450B3A71ABD1}" sibTransId="{1667D43F-5ED7-4865-B6EF-D96E2D55E2C4}"/>
    <dgm:cxn modelId="{940B901F-E7B1-408B-B4F3-55EEE4092045}" type="presParOf" srcId="{2C6D84C6-7F02-451A-B948-22FB5F4277B8}" destId="{B745AD52-7F8B-420B-925F-7EF06BA15FB7}" srcOrd="0" destOrd="0" presId="urn:microsoft.com/office/officeart/2008/layout/LinedList"/>
    <dgm:cxn modelId="{82302ADA-55B7-4E9F-8745-55CDE8C075FE}" type="presParOf" srcId="{2C6D84C6-7F02-451A-B948-22FB5F4277B8}" destId="{7891CF35-346E-40DE-9E03-6D70074A5353}" srcOrd="1" destOrd="0" presId="urn:microsoft.com/office/officeart/2008/layout/LinedList"/>
    <dgm:cxn modelId="{37C1942D-2EE5-4CB9-8640-BFA1F7A6F40B}" type="presParOf" srcId="{7891CF35-346E-40DE-9E03-6D70074A5353}" destId="{CA6E2719-8609-4EFA-9152-F6923EC6C09E}" srcOrd="0" destOrd="0" presId="urn:microsoft.com/office/officeart/2008/layout/LinedList"/>
    <dgm:cxn modelId="{8D292E24-4506-4027-A39A-11DA211FF7B0}" type="presParOf" srcId="{7891CF35-346E-40DE-9E03-6D70074A5353}" destId="{4E0ACB34-277B-4CB8-A3C7-B9DB01D896F1}" srcOrd="1" destOrd="0" presId="urn:microsoft.com/office/officeart/2008/layout/LinedList"/>
    <dgm:cxn modelId="{87528A9C-C473-4F57-A124-BB531211D743}" type="presParOf" srcId="{4E0ACB34-277B-4CB8-A3C7-B9DB01D896F1}" destId="{819BE6C4-3618-4CF3-AA13-F7C188AD1359}" srcOrd="0" destOrd="0" presId="urn:microsoft.com/office/officeart/2008/layout/LinedList"/>
    <dgm:cxn modelId="{8D7CE2CE-438A-4B8F-98C4-8FFC652D88F2}" type="presParOf" srcId="{4E0ACB34-277B-4CB8-A3C7-B9DB01D896F1}" destId="{1AD2530C-83E5-42BD-BB40-3BCA8742ADE1}" srcOrd="1" destOrd="0" presId="urn:microsoft.com/office/officeart/2008/layout/LinedList"/>
    <dgm:cxn modelId="{A0C9251F-019B-41F8-AB6A-24250ABF3A8E}" type="presParOf" srcId="{1AD2530C-83E5-42BD-BB40-3BCA8742ADE1}" destId="{A059C4C4-D572-4931-8120-50C2F62F2203}" srcOrd="0" destOrd="0" presId="urn:microsoft.com/office/officeart/2008/layout/LinedList"/>
    <dgm:cxn modelId="{F3261DB7-9819-4739-BCCF-F3127D84EF94}" type="presParOf" srcId="{1AD2530C-83E5-42BD-BB40-3BCA8742ADE1}" destId="{0594D38B-2DBF-4E01-9A1F-C7C4BE4CDCB7}" srcOrd="1" destOrd="0" presId="urn:microsoft.com/office/officeart/2008/layout/LinedList"/>
    <dgm:cxn modelId="{AFDF90A6-8561-44A4-85BC-EEF591C1A534}" type="presParOf" srcId="{1AD2530C-83E5-42BD-BB40-3BCA8742ADE1}" destId="{23290BF7-B930-4108-BDB8-FE5CB2F7F04F}" srcOrd="2" destOrd="0" presId="urn:microsoft.com/office/officeart/2008/layout/LinedList"/>
    <dgm:cxn modelId="{A280EA16-375E-4CDB-BDCF-C3BECD438A26}" type="presParOf" srcId="{4E0ACB34-277B-4CB8-A3C7-B9DB01D896F1}" destId="{2095357F-D9C9-4889-B7B1-72C81EE491C0}" srcOrd="2" destOrd="0" presId="urn:microsoft.com/office/officeart/2008/layout/LinedList"/>
    <dgm:cxn modelId="{4FF5C0D1-FF5B-40DF-9DA7-B12C1C743325}" type="presParOf" srcId="{4E0ACB34-277B-4CB8-A3C7-B9DB01D896F1}" destId="{8101DE9E-5118-4A2E-B057-172A50EEDA22}" srcOrd="3" destOrd="0" presId="urn:microsoft.com/office/officeart/2008/layout/LinedList"/>
    <dgm:cxn modelId="{703FD432-ED39-4153-A546-342FCCC27C74}" type="presParOf" srcId="{2C6D84C6-7F02-451A-B948-22FB5F4277B8}" destId="{793E5372-F063-443A-9FCC-41F90C929687}" srcOrd="2" destOrd="0" presId="urn:microsoft.com/office/officeart/2008/layout/LinedList"/>
    <dgm:cxn modelId="{3E68E531-149D-46B4-BB9A-2DC8A721EEC5}" type="presParOf" srcId="{2C6D84C6-7F02-451A-B948-22FB5F4277B8}" destId="{E4262106-AFE1-41FC-BAE7-10FB1DEE73A7}" srcOrd="3" destOrd="0" presId="urn:microsoft.com/office/officeart/2008/layout/LinedList"/>
    <dgm:cxn modelId="{BD25D9D7-7573-468D-9500-B48271B0993B}" type="presParOf" srcId="{E4262106-AFE1-41FC-BAE7-10FB1DEE73A7}" destId="{8DDA687A-545F-476D-A5AD-1059CF4E1E0A}" srcOrd="0" destOrd="0" presId="urn:microsoft.com/office/officeart/2008/layout/LinedList"/>
    <dgm:cxn modelId="{8F4D99D8-2D7F-47CE-99D5-FE80339673CB}" type="presParOf" srcId="{E4262106-AFE1-41FC-BAE7-10FB1DEE73A7}" destId="{EA3E8E03-1F66-470C-9F7A-561F91450FAC}" srcOrd="1" destOrd="0" presId="urn:microsoft.com/office/officeart/2008/layout/LinedList"/>
    <dgm:cxn modelId="{97DC836F-3E31-4721-ABA6-C081529A5E01}" type="presParOf" srcId="{EA3E8E03-1F66-470C-9F7A-561F91450FAC}" destId="{769B5EF8-46C1-402C-B24E-5E0ED8560103}" srcOrd="0" destOrd="0" presId="urn:microsoft.com/office/officeart/2008/layout/LinedList"/>
    <dgm:cxn modelId="{568805F2-DEC4-4807-B865-06A5DCE1FB27}" type="presParOf" srcId="{EA3E8E03-1F66-470C-9F7A-561F91450FAC}" destId="{3E649021-24C4-4253-9B4F-F1516C099FB3}" srcOrd="1" destOrd="0" presId="urn:microsoft.com/office/officeart/2008/layout/LinedList"/>
    <dgm:cxn modelId="{69F4BD1E-AABF-4BFE-AF2A-AC8A6FAE5145}" type="presParOf" srcId="{3E649021-24C4-4253-9B4F-F1516C099FB3}" destId="{0E2AC313-8DCC-4898-875A-4FCAA64F8FC8}" srcOrd="0" destOrd="0" presId="urn:microsoft.com/office/officeart/2008/layout/LinedList"/>
    <dgm:cxn modelId="{C7796D40-8FD3-411E-9A61-D9DAEE4ABFF0}" type="presParOf" srcId="{3E649021-24C4-4253-9B4F-F1516C099FB3}" destId="{4852DD07-61E8-41C8-86D3-8D533FA6D6E2}" srcOrd="1" destOrd="0" presId="urn:microsoft.com/office/officeart/2008/layout/LinedList"/>
    <dgm:cxn modelId="{50263CC3-68CF-4481-AEF2-57DFDCD24464}" type="presParOf" srcId="{3E649021-24C4-4253-9B4F-F1516C099FB3}" destId="{204082FB-3F12-49BB-AA61-31D617FB0CC0}" srcOrd="2" destOrd="0" presId="urn:microsoft.com/office/officeart/2008/layout/LinedList"/>
    <dgm:cxn modelId="{1B1E53F8-045A-4C34-9B82-002075D2D4DC}" type="presParOf" srcId="{EA3E8E03-1F66-470C-9F7A-561F91450FAC}" destId="{79D44D43-0165-4A3A-A6C0-CC4CD7514038}" srcOrd="2" destOrd="0" presId="urn:microsoft.com/office/officeart/2008/layout/LinedList"/>
    <dgm:cxn modelId="{545CC95D-D87A-4AE5-89AF-A0CC4CB19EB7}" type="presParOf" srcId="{EA3E8E03-1F66-470C-9F7A-561F91450FAC}" destId="{D1E109CC-7533-4D5A-B3E6-48A9F508704B}" srcOrd="3" destOrd="0" presId="urn:microsoft.com/office/officeart/2008/layout/LinedList"/>
    <dgm:cxn modelId="{F9BE343B-5F20-43FC-A961-437F19C9F1D4}" type="presParOf" srcId="{EA3E8E03-1F66-470C-9F7A-561F91450FAC}" destId="{FA82A5A7-4E24-4C69-9378-DA0D3EEBC59F}" srcOrd="4" destOrd="0" presId="urn:microsoft.com/office/officeart/2008/layout/LinedList"/>
    <dgm:cxn modelId="{BC05B3C9-1967-434F-9F3E-85A2A293BD8A}" type="presParOf" srcId="{FA82A5A7-4E24-4C69-9378-DA0D3EEBC59F}" destId="{1606AA5D-F5D1-4A4C-81C2-509DAB701529}" srcOrd="0" destOrd="0" presId="urn:microsoft.com/office/officeart/2008/layout/LinedList"/>
    <dgm:cxn modelId="{D953B939-989D-442E-8335-8884E29BA1CA}" type="presParOf" srcId="{FA82A5A7-4E24-4C69-9378-DA0D3EEBC59F}" destId="{52D7F7AA-6F13-47E4-8957-2E005F522AB4}" srcOrd="1" destOrd="0" presId="urn:microsoft.com/office/officeart/2008/layout/LinedList"/>
    <dgm:cxn modelId="{9FE61BC5-36F0-475A-A7E2-D9B0770F4279}" type="presParOf" srcId="{FA82A5A7-4E24-4C69-9378-DA0D3EEBC59F}" destId="{3E40215F-B288-4B0E-A2B9-0A40A57CE506}" srcOrd="2" destOrd="0" presId="urn:microsoft.com/office/officeart/2008/layout/LinedList"/>
    <dgm:cxn modelId="{73147E29-B752-4E26-A347-D757CC59DB80}" type="presParOf" srcId="{EA3E8E03-1F66-470C-9F7A-561F91450FAC}" destId="{4FAF395C-0456-4E74-8580-D01C36024846}" srcOrd="5" destOrd="0" presId="urn:microsoft.com/office/officeart/2008/layout/LinedList"/>
    <dgm:cxn modelId="{72290D88-4A35-44A8-AFF7-B68E475FFB46}" type="presParOf" srcId="{EA3E8E03-1F66-470C-9F7A-561F91450FAC}" destId="{D517E110-8885-4F94-8E30-267FA3F03E3F}" srcOrd="6" destOrd="0" presId="urn:microsoft.com/office/officeart/2008/layout/LinedList"/>
    <dgm:cxn modelId="{E88021F8-3C0A-4585-BCD2-2E9AC7229741}" type="presParOf" srcId="{2C6D84C6-7F02-451A-B948-22FB5F4277B8}" destId="{A26CEBE0-57EF-4679-8499-E6AE2EC5F5BE}" srcOrd="4" destOrd="0" presId="urn:microsoft.com/office/officeart/2008/layout/LinedList"/>
    <dgm:cxn modelId="{61384FDD-C584-4441-ADC4-7B72C5964208}" type="presParOf" srcId="{2C6D84C6-7F02-451A-B948-22FB5F4277B8}" destId="{06176BCD-5010-42D9-8AC2-D0C1FA8A958E}" srcOrd="5" destOrd="0" presId="urn:microsoft.com/office/officeart/2008/layout/LinedList"/>
    <dgm:cxn modelId="{205E2EEC-2997-4F05-AA35-B77E4D17F07B}" type="presParOf" srcId="{06176BCD-5010-42D9-8AC2-D0C1FA8A958E}" destId="{0C3948E7-8A9E-4FE4-A618-5D56C1DED602}" srcOrd="0" destOrd="0" presId="urn:microsoft.com/office/officeart/2008/layout/LinedList"/>
    <dgm:cxn modelId="{F4693810-FD1D-4F36-BAF2-13967680C659}" type="presParOf" srcId="{06176BCD-5010-42D9-8AC2-D0C1FA8A958E}" destId="{C5E4CE6C-CD4B-4F2C-B63B-EB2B91FEF510}" srcOrd="1" destOrd="0" presId="urn:microsoft.com/office/officeart/2008/layout/LinedList"/>
    <dgm:cxn modelId="{5228A2D6-3F09-4E01-AB52-449149D54B38}" type="presParOf" srcId="{C5E4CE6C-CD4B-4F2C-B63B-EB2B91FEF510}" destId="{0A5DDF25-C7E9-4F46-BAD5-C8A1EA43F79E}" srcOrd="0" destOrd="0" presId="urn:microsoft.com/office/officeart/2008/layout/LinedList"/>
    <dgm:cxn modelId="{5AB215D3-2A8C-48F9-A3D2-96E5FD084986}" type="presParOf" srcId="{C5E4CE6C-CD4B-4F2C-B63B-EB2B91FEF510}" destId="{784D9845-7C1F-45F2-9CAC-AF85EC91DD15}" srcOrd="1" destOrd="0" presId="urn:microsoft.com/office/officeart/2008/layout/LinedList"/>
    <dgm:cxn modelId="{7AE106DF-2E17-4A69-BC71-9BF8893165FC}" type="presParOf" srcId="{784D9845-7C1F-45F2-9CAC-AF85EC91DD15}" destId="{37BDC2FA-6278-4DAA-82A6-D285B1BDFC87}" srcOrd="0" destOrd="0" presId="urn:microsoft.com/office/officeart/2008/layout/LinedList"/>
    <dgm:cxn modelId="{80930904-3014-4796-BC2D-98B92E8D8256}" type="presParOf" srcId="{784D9845-7C1F-45F2-9CAC-AF85EC91DD15}" destId="{BAB9F11E-3787-459A-BCF6-D94FEEC26831}" srcOrd="1" destOrd="0" presId="urn:microsoft.com/office/officeart/2008/layout/LinedList"/>
    <dgm:cxn modelId="{97F1D0B8-F674-4A72-A1FA-89948CEE5DC2}" type="presParOf" srcId="{784D9845-7C1F-45F2-9CAC-AF85EC91DD15}" destId="{436A6604-51A9-417F-812B-2DE7B469BEF9}" srcOrd="2" destOrd="0" presId="urn:microsoft.com/office/officeart/2008/layout/LinedList"/>
    <dgm:cxn modelId="{6F3D0C50-E7CD-4F47-89CC-2FBA0FFBED57}" type="presParOf" srcId="{C5E4CE6C-CD4B-4F2C-B63B-EB2B91FEF510}" destId="{71504C77-9CF8-4989-9212-A83980F82C45}" srcOrd="2" destOrd="0" presId="urn:microsoft.com/office/officeart/2008/layout/LinedList"/>
    <dgm:cxn modelId="{6469F495-3B71-4343-9C93-48E318FF9129}" type="presParOf" srcId="{C5E4CE6C-CD4B-4F2C-B63B-EB2B91FEF510}" destId="{19CCDEFE-83BB-4305-A898-078B6DE5A9D9}" srcOrd="3" destOrd="0" presId="urn:microsoft.com/office/officeart/2008/layout/LinedList"/>
    <dgm:cxn modelId="{F98BCAD9-03F5-4EA6-9B44-2F076A2E63BF}" type="presParOf" srcId="{2C6D84C6-7F02-451A-B948-22FB5F4277B8}" destId="{5A7EB71C-7C4D-420A-ABEF-20B8D1C5E046}" srcOrd="6" destOrd="0" presId="urn:microsoft.com/office/officeart/2008/layout/LinedList"/>
    <dgm:cxn modelId="{36B52641-680B-4A5B-8308-A38CCB87ECE4}" type="presParOf" srcId="{2C6D84C6-7F02-451A-B948-22FB5F4277B8}" destId="{D1FA4768-90C5-4420-9322-24F8B41808DD}" srcOrd="7" destOrd="0" presId="urn:microsoft.com/office/officeart/2008/layout/LinedList"/>
    <dgm:cxn modelId="{F1EF110B-628F-4C5C-AD47-493B91812C33}" type="presParOf" srcId="{D1FA4768-90C5-4420-9322-24F8B41808DD}" destId="{38B12101-BCE3-4216-8F5C-83A6E8FAA9BF}" srcOrd="0" destOrd="0" presId="urn:microsoft.com/office/officeart/2008/layout/LinedList"/>
    <dgm:cxn modelId="{F3A36382-96D0-4122-94DD-03EBBB0A0865}" type="presParOf" srcId="{D1FA4768-90C5-4420-9322-24F8B41808DD}" destId="{2F7D414A-5D1A-480E-9A61-57FE4AC62E7F}" srcOrd="1" destOrd="0" presId="urn:microsoft.com/office/officeart/2008/layout/LinedList"/>
    <dgm:cxn modelId="{ED1B32AA-81EC-4F9B-8F14-03065AD94159}" type="presParOf" srcId="{2F7D414A-5D1A-480E-9A61-57FE4AC62E7F}" destId="{E9E0AB7F-3D9F-482C-8C76-2C343BB7470C}" srcOrd="0" destOrd="0" presId="urn:microsoft.com/office/officeart/2008/layout/LinedList"/>
    <dgm:cxn modelId="{83B7E56E-79E4-4378-8B31-E4A722ED22F6}" type="presParOf" srcId="{2F7D414A-5D1A-480E-9A61-57FE4AC62E7F}" destId="{5F048EF1-DFD9-4252-93DA-6CE455FC66E7}" srcOrd="1" destOrd="0" presId="urn:microsoft.com/office/officeart/2008/layout/LinedList"/>
    <dgm:cxn modelId="{BBE18AC0-B6C7-414D-9EBA-B98E068BA19D}" type="presParOf" srcId="{5F048EF1-DFD9-4252-93DA-6CE455FC66E7}" destId="{441D19A5-1B6A-435F-BD33-8360E5CACE2D}" srcOrd="0" destOrd="0" presId="urn:microsoft.com/office/officeart/2008/layout/LinedList"/>
    <dgm:cxn modelId="{5AC73EDF-3BD2-495C-9426-BE993C1C475A}" type="presParOf" srcId="{5F048EF1-DFD9-4252-93DA-6CE455FC66E7}" destId="{A9C88BBC-2100-40AD-AF4A-1C34F22A3CF3}" srcOrd="1" destOrd="0" presId="urn:microsoft.com/office/officeart/2008/layout/LinedList"/>
    <dgm:cxn modelId="{4B5186D2-F4A9-47AB-ABD9-C049830465F4}" type="presParOf" srcId="{5F048EF1-DFD9-4252-93DA-6CE455FC66E7}" destId="{3847D177-39D2-459F-AA4D-DC5FF8A490F5}" srcOrd="2" destOrd="0" presId="urn:microsoft.com/office/officeart/2008/layout/LinedList"/>
    <dgm:cxn modelId="{D30815B8-6747-4B47-BC67-294C085601AA}" type="presParOf" srcId="{2F7D414A-5D1A-480E-9A61-57FE4AC62E7F}" destId="{0756D3A2-863F-4D6A-8917-9A1CB120BD50}" srcOrd="2" destOrd="0" presId="urn:microsoft.com/office/officeart/2008/layout/LinedList"/>
    <dgm:cxn modelId="{EAF61073-BE6B-4B05-83FF-15B659543827}" type="presParOf" srcId="{2F7D414A-5D1A-480E-9A61-57FE4AC62E7F}" destId="{9A117836-C5D7-4CC8-9148-F53173CE9691}" srcOrd="3" destOrd="0" presId="urn:microsoft.com/office/officeart/2008/layout/LinedList"/>
    <dgm:cxn modelId="{80CB5280-65FB-4A45-8CD8-97F634A9D3C5}" type="presParOf" srcId="{2C6D84C6-7F02-451A-B948-22FB5F4277B8}" destId="{979E9C9F-8096-4FE8-A3CA-D693B59AAB6E}" srcOrd="8" destOrd="0" presId="urn:microsoft.com/office/officeart/2008/layout/LinedList"/>
    <dgm:cxn modelId="{C119D463-69B4-4ED7-9057-20C667AC0516}" type="presParOf" srcId="{2C6D84C6-7F02-451A-B948-22FB5F4277B8}" destId="{9FF9980F-AB8D-4DAE-9B35-DFA6F9FFB35B}" srcOrd="9" destOrd="0" presId="urn:microsoft.com/office/officeart/2008/layout/LinedList"/>
    <dgm:cxn modelId="{A3327AB0-B2A6-4683-B215-AB22019AE3FF}" type="presParOf" srcId="{9FF9980F-AB8D-4DAE-9B35-DFA6F9FFB35B}" destId="{DF939BAC-D5F5-4308-A795-5A5AA9223CC1}" srcOrd="0" destOrd="0" presId="urn:microsoft.com/office/officeart/2008/layout/LinedList"/>
    <dgm:cxn modelId="{52C5CC6F-2586-4A25-AFC6-76CDB6FA7286}" type="presParOf" srcId="{9FF9980F-AB8D-4DAE-9B35-DFA6F9FFB35B}" destId="{D46B6E66-C814-48BC-8885-7D693AC2CA16}" srcOrd="1" destOrd="0" presId="urn:microsoft.com/office/officeart/2008/layout/LinedList"/>
    <dgm:cxn modelId="{4DFEECCA-A867-4904-BDE6-D919502F4C49}" type="presParOf" srcId="{D46B6E66-C814-48BC-8885-7D693AC2CA16}" destId="{54F0767E-9E77-4FF8-8919-095CA2F5C452}" srcOrd="0" destOrd="0" presId="urn:microsoft.com/office/officeart/2008/layout/LinedList"/>
    <dgm:cxn modelId="{B78CE013-B2A8-478D-A63A-BBF4DE1FE362}" type="presParOf" srcId="{D46B6E66-C814-48BC-8885-7D693AC2CA16}" destId="{ED04CD32-DB7D-4E2F-9A79-AA2A5C06E128}" srcOrd="1" destOrd="0" presId="urn:microsoft.com/office/officeart/2008/layout/LinedList"/>
    <dgm:cxn modelId="{A41DEB30-5B92-4D58-BE9E-3B9F4C4115AC}" type="presParOf" srcId="{ED04CD32-DB7D-4E2F-9A79-AA2A5C06E128}" destId="{4BC92FD4-7038-4C40-A766-12DBAE31C771}" srcOrd="0" destOrd="0" presId="urn:microsoft.com/office/officeart/2008/layout/LinedList"/>
    <dgm:cxn modelId="{B726ACAA-809B-4033-94CB-0076FAC554CB}" type="presParOf" srcId="{ED04CD32-DB7D-4E2F-9A79-AA2A5C06E128}" destId="{CB9E4F41-4B99-4F55-8D8E-B95D44BE1955}" srcOrd="1" destOrd="0" presId="urn:microsoft.com/office/officeart/2008/layout/LinedList"/>
    <dgm:cxn modelId="{2A4303C3-B14C-471B-9054-7811F19F4D6E}" type="presParOf" srcId="{ED04CD32-DB7D-4E2F-9A79-AA2A5C06E128}" destId="{861625B3-5CC1-488D-841D-9A4BD8D7A33B}" srcOrd="2" destOrd="0" presId="urn:microsoft.com/office/officeart/2008/layout/LinedList"/>
    <dgm:cxn modelId="{7C5A469B-B4F5-4379-82A2-357C19B06574}" type="presParOf" srcId="{D46B6E66-C814-48BC-8885-7D693AC2CA16}" destId="{005EAF48-A39A-43C8-827B-FF06779D2927}" srcOrd="2" destOrd="0" presId="urn:microsoft.com/office/officeart/2008/layout/LinedList"/>
    <dgm:cxn modelId="{B784BA0B-A4A7-4718-9984-8F6EDB6EB919}" type="presParOf" srcId="{D46B6E66-C814-48BC-8885-7D693AC2CA16}" destId="{2FAE4F67-FF31-4737-8196-4908C1D3797C}" srcOrd="3" destOrd="0" presId="urn:microsoft.com/office/officeart/2008/layout/LinedList"/>
    <dgm:cxn modelId="{FC55307A-C102-4570-8B25-FAD40FA3ACAA}" type="presParOf" srcId="{2C6D84C6-7F02-451A-B948-22FB5F4277B8}" destId="{F9281DD9-180A-466D-B9C3-0588C46DFE5C}" srcOrd="10" destOrd="0" presId="urn:microsoft.com/office/officeart/2008/layout/LinedList"/>
    <dgm:cxn modelId="{7632735F-F534-4D0E-8291-FCC2405189B9}" type="presParOf" srcId="{2C6D84C6-7F02-451A-B948-22FB5F4277B8}" destId="{8BF3FBE2-D67B-4A96-8BD1-328591904FC1}" srcOrd="11" destOrd="0" presId="urn:microsoft.com/office/officeart/2008/layout/LinedList"/>
    <dgm:cxn modelId="{E2232796-9A4A-467D-BA45-8D6EC2067267}" type="presParOf" srcId="{8BF3FBE2-D67B-4A96-8BD1-328591904FC1}" destId="{25038CF1-2539-4C7B-A9D5-119BC1032E23}" srcOrd="0" destOrd="0" presId="urn:microsoft.com/office/officeart/2008/layout/LinedList"/>
    <dgm:cxn modelId="{56F267A3-9B4B-40A2-A0A4-8B823567D20E}" type="presParOf" srcId="{8BF3FBE2-D67B-4A96-8BD1-328591904FC1}" destId="{462E6E81-7071-4085-B536-8D3D62BC52F5}" srcOrd="1" destOrd="0" presId="urn:microsoft.com/office/officeart/2008/layout/LinedList"/>
    <dgm:cxn modelId="{6F677C0A-5961-458F-9EDF-A96E1AFC30B8}" type="presParOf" srcId="{462E6E81-7071-4085-B536-8D3D62BC52F5}" destId="{E8AB52C6-57D6-4711-8A41-2F2454769C79}" srcOrd="0" destOrd="0" presId="urn:microsoft.com/office/officeart/2008/layout/LinedList"/>
    <dgm:cxn modelId="{AAAEFE0F-EC5C-4E34-9B2F-D5FBA3EA501B}" type="presParOf" srcId="{462E6E81-7071-4085-B536-8D3D62BC52F5}" destId="{6C5C4735-1542-4FEA-8F4A-4625EEA46FCF}" srcOrd="1" destOrd="0" presId="urn:microsoft.com/office/officeart/2008/layout/LinedList"/>
    <dgm:cxn modelId="{E13FE19F-F661-4132-BCF8-9310CA1A55EE}" type="presParOf" srcId="{6C5C4735-1542-4FEA-8F4A-4625EEA46FCF}" destId="{2C0B6CDF-E445-4088-83B5-0B983B5FCFA8}" srcOrd="0" destOrd="0" presId="urn:microsoft.com/office/officeart/2008/layout/LinedList"/>
    <dgm:cxn modelId="{69819FEB-3F86-43DE-91BC-AD95F29A6EE9}" type="presParOf" srcId="{6C5C4735-1542-4FEA-8F4A-4625EEA46FCF}" destId="{183BDF16-CDFE-448B-8895-C4556477726D}" srcOrd="1" destOrd="0" presId="urn:microsoft.com/office/officeart/2008/layout/LinedList"/>
    <dgm:cxn modelId="{9999D7A8-0DCF-4348-B60E-8BECEFD30961}" type="presParOf" srcId="{6C5C4735-1542-4FEA-8F4A-4625EEA46FCF}" destId="{E22FE7B7-75D2-42AE-9E0B-9624D1A01E96}" srcOrd="2" destOrd="0" presId="urn:microsoft.com/office/officeart/2008/layout/LinedList"/>
    <dgm:cxn modelId="{1B004F6F-CB2D-4C5D-98C8-8455C2B2C444}" type="presParOf" srcId="{462E6E81-7071-4085-B536-8D3D62BC52F5}" destId="{E941B0B9-70BF-4DE2-8AFF-447A68F9DBA3}" srcOrd="2" destOrd="0" presId="urn:microsoft.com/office/officeart/2008/layout/LinedList"/>
    <dgm:cxn modelId="{29542475-EB7A-4A92-881F-9D2C98ADAE4D}" type="presParOf" srcId="{462E6E81-7071-4085-B536-8D3D62BC52F5}" destId="{12EBBDFD-3735-42A5-AE8C-42785BE4C75C}" srcOrd="3"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8689C27-800A-4F76-892B-89BFC106E96C}" type="doc">
      <dgm:prSet loTypeId="urn:microsoft.com/office/officeart/2005/8/layout/bProcess2" loCatId="process" qsTypeId="urn:microsoft.com/office/officeart/2005/8/quickstyle/simple1" qsCatId="simple" csTypeId="urn:microsoft.com/office/officeart/2005/8/colors/accent3_4" csCatId="accent3" phldr="1"/>
      <dgm:spPr/>
      <dgm:t>
        <a:bodyPr/>
        <a:lstStyle/>
        <a:p>
          <a:endParaRPr lang="zh-CN" altLang="en-US"/>
        </a:p>
      </dgm:t>
    </dgm:pt>
    <dgm:pt modelId="{33B31E24-EA9D-4C2A-A970-8989B7753265}">
      <dgm:prSet phldrT="[文本]"/>
      <dgm:spPr/>
      <dgm:t>
        <a:bodyPr/>
        <a:lstStyle/>
        <a:p>
          <a:r>
            <a:rPr lang="zh-CN" altLang="en-US" b="1" dirty="0"/>
            <a:t>明确调查目的</a:t>
          </a:r>
        </a:p>
      </dgm:t>
    </dgm:pt>
    <dgm:pt modelId="{9359B613-A653-42FF-A507-35E8EFC76463}" type="parTrans" cxnId="{D72CE8F1-3E92-4FCB-B3DF-032E19F9B1CF}">
      <dgm:prSet/>
      <dgm:spPr/>
      <dgm:t>
        <a:bodyPr/>
        <a:lstStyle/>
        <a:p>
          <a:endParaRPr lang="zh-CN" altLang="en-US"/>
        </a:p>
      </dgm:t>
    </dgm:pt>
    <dgm:pt modelId="{CFCFC89C-36AE-4FA1-931D-B877AB2E4EF0}" type="sibTrans" cxnId="{D72CE8F1-3E92-4FCB-B3DF-032E19F9B1CF}">
      <dgm:prSet/>
      <dgm:spPr/>
      <dgm:t>
        <a:bodyPr/>
        <a:lstStyle/>
        <a:p>
          <a:endParaRPr lang="zh-CN" altLang="en-US"/>
        </a:p>
      </dgm:t>
    </dgm:pt>
    <dgm:pt modelId="{010009F7-D1C7-401D-BB30-67DA5BC2BE5E}">
      <dgm:prSet phldrT="[文本]" custT="1"/>
      <dgm:spPr/>
      <dgm:t>
        <a:bodyPr/>
        <a:lstStyle/>
        <a:p>
          <a:r>
            <a:rPr lang="zh-CN" altLang="en-US" sz="1600" b="1" dirty="0"/>
            <a:t>提出调查项目</a:t>
          </a:r>
        </a:p>
      </dgm:t>
    </dgm:pt>
    <dgm:pt modelId="{BEF790C3-21C5-43C1-A46D-915D564081EB}" type="parTrans" cxnId="{84812075-347B-47C2-AB07-122DF9FF3C68}">
      <dgm:prSet/>
      <dgm:spPr/>
      <dgm:t>
        <a:bodyPr/>
        <a:lstStyle/>
        <a:p>
          <a:endParaRPr lang="zh-CN" altLang="en-US"/>
        </a:p>
      </dgm:t>
    </dgm:pt>
    <dgm:pt modelId="{8DAEA2A8-E0AA-4680-B374-733BA1ADDCBB}" type="sibTrans" cxnId="{84812075-347B-47C2-AB07-122DF9FF3C68}">
      <dgm:prSet/>
      <dgm:spPr/>
      <dgm:t>
        <a:bodyPr/>
        <a:lstStyle/>
        <a:p>
          <a:endParaRPr lang="zh-CN" altLang="en-US"/>
        </a:p>
      </dgm:t>
    </dgm:pt>
    <dgm:pt modelId="{C214B404-6774-4C9E-9A77-F9793FC19A8A}">
      <dgm:prSet phldrT="[文本]" custT="1"/>
      <dgm:spPr/>
      <dgm:t>
        <a:bodyPr/>
        <a:lstStyle/>
        <a:p>
          <a:r>
            <a:rPr lang="zh-CN" altLang="en-US" sz="1600" b="1" dirty="0"/>
            <a:t>项目</a:t>
          </a:r>
          <a:endParaRPr lang="en-US" altLang="zh-CN" sz="1600" b="1" dirty="0"/>
        </a:p>
        <a:p>
          <a:r>
            <a:rPr lang="zh-CN" altLang="en-US" sz="1600" b="1" dirty="0"/>
            <a:t>筛选</a:t>
          </a:r>
        </a:p>
      </dgm:t>
    </dgm:pt>
    <dgm:pt modelId="{1918F568-E5BB-4B91-9B33-9F9725B393F7}" type="parTrans" cxnId="{32560263-2239-46DE-BD3C-DEB1AB516B51}">
      <dgm:prSet/>
      <dgm:spPr/>
      <dgm:t>
        <a:bodyPr/>
        <a:lstStyle/>
        <a:p>
          <a:endParaRPr lang="zh-CN" altLang="en-US"/>
        </a:p>
      </dgm:t>
    </dgm:pt>
    <dgm:pt modelId="{B49352F9-882D-462C-910D-59FA219522A6}" type="sibTrans" cxnId="{32560263-2239-46DE-BD3C-DEB1AB516B51}">
      <dgm:prSet/>
      <dgm:spPr/>
      <dgm:t>
        <a:bodyPr/>
        <a:lstStyle/>
        <a:p>
          <a:endParaRPr lang="zh-CN" altLang="en-US"/>
        </a:p>
      </dgm:t>
    </dgm:pt>
    <dgm:pt modelId="{EBC2D775-E438-48C2-9089-61EE7F7E012D}">
      <dgm:prSet phldrT="[文本]" custT="1"/>
      <dgm:spPr/>
      <dgm:t>
        <a:bodyPr/>
        <a:lstStyle/>
        <a:p>
          <a:r>
            <a:rPr lang="zh-CN" altLang="en-US" sz="1400" b="1" dirty="0"/>
            <a:t>提问</a:t>
          </a:r>
          <a:endParaRPr lang="en-US" altLang="zh-CN" sz="1400" b="1" dirty="0"/>
        </a:p>
        <a:p>
          <a:r>
            <a:rPr lang="zh-CN" altLang="en-US" sz="1400" b="1" dirty="0"/>
            <a:t>形式</a:t>
          </a:r>
        </a:p>
      </dgm:t>
    </dgm:pt>
    <dgm:pt modelId="{A6BC7424-72FB-43AC-B227-01656DBAA9FB}" type="parTrans" cxnId="{CEC41F0A-13A6-4FA9-A1FD-61B4D7C060CC}">
      <dgm:prSet/>
      <dgm:spPr/>
      <dgm:t>
        <a:bodyPr/>
        <a:lstStyle/>
        <a:p>
          <a:endParaRPr lang="zh-CN" altLang="en-US"/>
        </a:p>
      </dgm:t>
    </dgm:pt>
    <dgm:pt modelId="{BCF7E55C-93DF-4EED-B829-1A78E510643F}" type="sibTrans" cxnId="{CEC41F0A-13A6-4FA9-A1FD-61B4D7C060CC}">
      <dgm:prSet/>
      <dgm:spPr/>
      <dgm:t>
        <a:bodyPr/>
        <a:lstStyle/>
        <a:p>
          <a:endParaRPr lang="zh-CN" altLang="en-US"/>
        </a:p>
      </dgm:t>
    </dgm:pt>
    <dgm:pt modelId="{4F9A28A4-3412-49B1-975D-043E10D927B7}">
      <dgm:prSet phldrT="[文本]"/>
      <dgm:spPr/>
      <dgm:t>
        <a:bodyPr/>
        <a:lstStyle/>
        <a:p>
          <a:r>
            <a:rPr lang="zh-CN" altLang="en-US" b="1" dirty="0"/>
            <a:t>预调查及评价</a:t>
          </a:r>
        </a:p>
      </dgm:t>
    </dgm:pt>
    <dgm:pt modelId="{9E26DDB4-869F-4BE8-9889-8CF75D484961}" type="parTrans" cxnId="{1076163F-38E8-496C-B13B-93CCED12ABF2}">
      <dgm:prSet/>
      <dgm:spPr/>
      <dgm:t>
        <a:bodyPr/>
        <a:lstStyle/>
        <a:p>
          <a:endParaRPr lang="zh-CN" altLang="en-US"/>
        </a:p>
      </dgm:t>
    </dgm:pt>
    <dgm:pt modelId="{0ABAB855-4687-4A1B-B236-0392B06E6D6B}" type="sibTrans" cxnId="{1076163F-38E8-496C-B13B-93CCED12ABF2}">
      <dgm:prSet/>
      <dgm:spPr/>
      <dgm:t>
        <a:bodyPr/>
        <a:lstStyle/>
        <a:p>
          <a:endParaRPr lang="zh-CN" altLang="en-US"/>
        </a:p>
      </dgm:t>
    </dgm:pt>
    <dgm:pt modelId="{261BFD67-F423-4454-9380-B7E8F07DCEB7}">
      <dgm:prSet phldrT="[文本]"/>
      <dgm:spPr/>
      <dgm:t>
        <a:bodyPr/>
        <a:lstStyle/>
        <a:p>
          <a:r>
            <a:rPr lang="zh-CN" altLang="en-US" b="1" dirty="0"/>
            <a:t>修改</a:t>
          </a:r>
          <a:endParaRPr lang="en-US" altLang="zh-CN" b="1" dirty="0"/>
        </a:p>
        <a:p>
          <a:r>
            <a:rPr lang="zh-CN" altLang="en-US" b="1" dirty="0"/>
            <a:t>完善</a:t>
          </a:r>
        </a:p>
      </dgm:t>
    </dgm:pt>
    <dgm:pt modelId="{EFA151F8-085B-4B92-8F8A-124945B33806}" type="parTrans" cxnId="{59AE280E-BF07-4EAA-9FAE-1E4DEC08B93B}">
      <dgm:prSet/>
      <dgm:spPr/>
      <dgm:t>
        <a:bodyPr/>
        <a:lstStyle/>
        <a:p>
          <a:endParaRPr lang="zh-CN" altLang="en-US"/>
        </a:p>
      </dgm:t>
    </dgm:pt>
    <dgm:pt modelId="{5CBAF111-CCFB-47F2-9F67-AC973FBE88D3}" type="sibTrans" cxnId="{59AE280E-BF07-4EAA-9FAE-1E4DEC08B93B}">
      <dgm:prSet/>
      <dgm:spPr/>
      <dgm:t>
        <a:bodyPr/>
        <a:lstStyle/>
        <a:p>
          <a:endParaRPr lang="zh-CN" altLang="en-US"/>
        </a:p>
      </dgm:t>
    </dgm:pt>
    <dgm:pt modelId="{EB11C827-B613-4A68-B97A-0F66C7BF8EC0}">
      <dgm:prSet phldrT="[文本]" custT="1"/>
      <dgm:spPr/>
      <dgm:t>
        <a:bodyPr/>
        <a:lstStyle/>
        <a:p>
          <a:r>
            <a:rPr lang="zh-CN" altLang="en-US" sz="1400" b="1" dirty="0"/>
            <a:t>回答</a:t>
          </a:r>
          <a:endParaRPr lang="en-US" altLang="zh-CN" sz="1400" b="1" dirty="0"/>
        </a:p>
        <a:p>
          <a:r>
            <a:rPr lang="zh-CN" altLang="en-US" sz="1400" b="1" dirty="0"/>
            <a:t>选项</a:t>
          </a:r>
        </a:p>
      </dgm:t>
    </dgm:pt>
    <dgm:pt modelId="{A1210B87-3D49-48E3-92B3-4A850911B406}" type="parTrans" cxnId="{0C65D33F-DE6D-4236-9522-6DA9779E3FB1}">
      <dgm:prSet/>
      <dgm:spPr/>
      <dgm:t>
        <a:bodyPr/>
        <a:lstStyle/>
        <a:p>
          <a:endParaRPr lang="zh-CN" altLang="en-US"/>
        </a:p>
      </dgm:t>
    </dgm:pt>
    <dgm:pt modelId="{95083680-6D48-4E40-AE8F-872414DEE90B}" type="sibTrans" cxnId="{0C65D33F-DE6D-4236-9522-6DA9779E3FB1}">
      <dgm:prSet/>
      <dgm:spPr/>
      <dgm:t>
        <a:bodyPr/>
        <a:lstStyle/>
        <a:p>
          <a:endParaRPr lang="zh-CN" altLang="en-US"/>
        </a:p>
      </dgm:t>
    </dgm:pt>
    <dgm:pt modelId="{42C553B0-8A15-4BCD-ACF9-42602458E04D}" type="pres">
      <dgm:prSet presAssocID="{38689C27-800A-4F76-892B-89BFC106E96C}" presName="diagram" presStyleCnt="0">
        <dgm:presLayoutVars>
          <dgm:dir/>
          <dgm:resizeHandles/>
        </dgm:presLayoutVars>
      </dgm:prSet>
      <dgm:spPr/>
    </dgm:pt>
    <dgm:pt modelId="{6B2BEC43-FD66-4AE2-88BC-1FA57DD5AAAD}" type="pres">
      <dgm:prSet presAssocID="{33B31E24-EA9D-4C2A-A970-8989B7753265}" presName="firstNode" presStyleLbl="node1" presStyleIdx="0" presStyleCnt="7">
        <dgm:presLayoutVars>
          <dgm:bulletEnabled val="1"/>
        </dgm:presLayoutVars>
      </dgm:prSet>
      <dgm:spPr/>
    </dgm:pt>
    <dgm:pt modelId="{89D4765D-8008-45DA-80DC-47362FE32B83}" type="pres">
      <dgm:prSet presAssocID="{CFCFC89C-36AE-4FA1-931D-B877AB2E4EF0}" presName="sibTrans" presStyleLbl="sibTrans2D1" presStyleIdx="0" presStyleCnt="6"/>
      <dgm:spPr/>
    </dgm:pt>
    <dgm:pt modelId="{6D6C6FE5-C2CB-436F-9678-44B2917F8575}" type="pres">
      <dgm:prSet presAssocID="{010009F7-D1C7-401D-BB30-67DA5BC2BE5E}" presName="middleNode" presStyleCnt="0"/>
      <dgm:spPr/>
    </dgm:pt>
    <dgm:pt modelId="{F8826D43-AF39-447E-A5B5-2FB61B16951B}" type="pres">
      <dgm:prSet presAssocID="{010009F7-D1C7-401D-BB30-67DA5BC2BE5E}" presName="padding" presStyleLbl="node1" presStyleIdx="0" presStyleCnt="7"/>
      <dgm:spPr/>
    </dgm:pt>
    <dgm:pt modelId="{F5B76ACA-FF84-4CFB-AEDB-51A65BFECF4E}" type="pres">
      <dgm:prSet presAssocID="{010009F7-D1C7-401D-BB30-67DA5BC2BE5E}" presName="shape" presStyleLbl="node1" presStyleIdx="1" presStyleCnt="7">
        <dgm:presLayoutVars>
          <dgm:bulletEnabled val="1"/>
        </dgm:presLayoutVars>
      </dgm:prSet>
      <dgm:spPr/>
    </dgm:pt>
    <dgm:pt modelId="{A0EDDE27-6C5A-4A0D-9430-A283B23B85E4}" type="pres">
      <dgm:prSet presAssocID="{8DAEA2A8-E0AA-4680-B374-733BA1ADDCBB}" presName="sibTrans" presStyleLbl="sibTrans2D1" presStyleIdx="1" presStyleCnt="6"/>
      <dgm:spPr/>
    </dgm:pt>
    <dgm:pt modelId="{E5FF8430-A7D1-42D3-B31B-06DB93EC4545}" type="pres">
      <dgm:prSet presAssocID="{C214B404-6774-4C9E-9A77-F9793FC19A8A}" presName="middleNode" presStyleCnt="0"/>
      <dgm:spPr/>
    </dgm:pt>
    <dgm:pt modelId="{4619C9B6-1619-49BC-9A7A-EBD23E6BA763}" type="pres">
      <dgm:prSet presAssocID="{C214B404-6774-4C9E-9A77-F9793FC19A8A}" presName="padding" presStyleLbl="node1" presStyleIdx="1" presStyleCnt="7"/>
      <dgm:spPr/>
    </dgm:pt>
    <dgm:pt modelId="{E4660C5C-267D-45C8-9047-F5DC8F5A0B62}" type="pres">
      <dgm:prSet presAssocID="{C214B404-6774-4C9E-9A77-F9793FC19A8A}" presName="shape" presStyleLbl="node1" presStyleIdx="2" presStyleCnt="7">
        <dgm:presLayoutVars>
          <dgm:bulletEnabled val="1"/>
        </dgm:presLayoutVars>
      </dgm:prSet>
      <dgm:spPr/>
    </dgm:pt>
    <dgm:pt modelId="{2B337D19-18C2-4373-899C-A86D2C2F9C39}" type="pres">
      <dgm:prSet presAssocID="{B49352F9-882D-462C-910D-59FA219522A6}" presName="sibTrans" presStyleLbl="sibTrans2D1" presStyleIdx="2" presStyleCnt="6"/>
      <dgm:spPr/>
    </dgm:pt>
    <dgm:pt modelId="{E7765757-F24A-4F36-9F89-76B05341D315}" type="pres">
      <dgm:prSet presAssocID="{EBC2D775-E438-48C2-9089-61EE7F7E012D}" presName="middleNode" presStyleCnt="0"/>
      <dgm:spPr/>
    </dgm:pt>
    <dgm:pt modelId="{84C06D23-905D-40CA-BBF7-AC1912C676F8}" type="pres">
      <dgm:prSet presAssocID="{EBC2D775-E438-48C2-9089-61EE7F7E012D}" presName="padding" presStyleLbl="node1" presStyleIdx="2" presStyleCnt="7"/>
      <dgm:spPr/>
    </dgm:pt>
    <dgm:pt modelId="{1CDA704E-BE87-4D5C-8FFC-476C111504C7}" type="pres">
      <dgm:prSet presAssocID="{EBC2D775-E438-48C2-9089-61EE7F7E012D}" presName="shape" presStyleLbl="node1" presStyleIdx="3" presStyleCnt="7">
        <dgm:presLayoutVars>
          <dgm:bulletEnabled val="1"/>
        </dgm:presLayoutVars>
      </dgm:prSet>
      <dgm:spPr/>
    </dgm:pt>
    <dgm:pt modelId="{A1AE8E61-BC64-40BE-ACD6-5F59108557BC}" type="pres">
      <dgm:prSet presAssocID="{BCF7E55C-93DF-4EED-B829-1A78E510643F}" presName="sibTrans" presStyleLbl="sibTrans2D1" presStyleIdx="3" presStyleCnt="6"/>
      <dgm:spPr/>
    </dgm:pt>
    <dgm:pt modelId="{2CD870B6-5326-4037-A015-CA5FC23649AB}" type="pres">
      <dgm:prSet presAssocID="{EB11C827-B613-4A68-B97A-0F66C7BF8EC0}" presName="middleNode" presStyleCnt="0"/>
      <dgm:spPr/>
    </dgm:pt>
    <dgm:pt modelId="{D32DCAD4-A6DC-4C2F-8195-4466625460A3}" type="pres">
      <dgm:prSet presAssocID="{EB11C827-B613-4A68-B97A-0F66C7BF8EC0}" presName="padding" presStyleLbl="node1" presStyleIdx="3" presStyleCnt="7"/>
      <dgm:spPr/>
    </dgm:pt>
    <dgm:pt modelId="{C1EA1406-131B-4E61-A8F7-9C8D40030513}" type="pres">
      <dgm:prSet presAssocID="{EB11C827-B613-4A68-B97A-0F66C7BF8EC0}" presName="shape" presStyleLbl="node1" presStyleIdx="4" presStyleCnt="7">
        <dgm:presLayoutVars>
          <dgm:bulletEnabled val="1"/>
        </dgm:presLayoutVars>
      </dgm:prSet>
      <dgm:spPr/>
    </dgm:pt>
    <dgm:pt modelId="{F3DEE93C-F7D1-40D0-9C31-E841458E20BD}" type="pres">
      <dgm:prSet presAssocID="{95083680-6D48-4E40-AE8F-872414DEE90B}" presName="sibTrans" presStyleLbl="sibTrans2D1" presStyleIdx="4" presStyleCnt="6"/>
      <dgm:spPr/>
    </dgm:pt>
    <dgm:pt modelId="{9070750A-D1E4-4C32-B36A-4CC6F42ADDE1}" type="pres">
      <dgm:prSet presAssocID="{4F9A28A4-3412-49B1-975D-043E10D927B7}" presName="middleNode" presStyleCnt="0"/>
      <dgm:spPr/>
    </dgm:pt>
    <dgm:pt modelId="{F469AED1-03C6-4909-AC62-6590EB96D660}" type="pres">
      <dgm:prSet presAssocID="{4F9A28A4-3412-49B1-975D-043E10D927B7}" presName="padding" presStyleLbl="node1" presStyleIdx="4" presStyleCnt="7"/>
      <dgm:spPr/>
    </dgm:pt>
    <dgm:pt modelId="{4D5A1692-1205-4B0D-8B43-349B68A75BF2}" type="pres">
      <dgm:prSet presAssocID="{4F9A28A4-3412-49B1-975D-043E10D927B7}" presName="shape" presStyleLbl="node1" presStyleIdx="5" presStyleCnt="7">
        <dgm:presLayoutVars>
          <dgm:bulletEnabled val="1"/>
        </dgm:presLayoutVars>
      </dgm:prSet>
      <dgm:spPr/>
    </dgm:pt>
    <dgm:pt modelId="{908B2D4C-4C38-45C6-AF07-3D258106DCFE}" type="pres">
      <dgm:prSet presAssocID="{0ABAB855-4687-4A1B-B236-0392B06E6D6B}" presName="sibTrans" presStyleLbl="sibTrans2D1" presStyleIdx="5" presStyleCnt="6"/>
      <dgm:spPr/>
    </dgm:pt>
    <dgm:pt modelId="{516E2C12-8FA1-4F87-8178-0FDAC5FE5516}" type="pres">
      <dgm:prSet presAssocID="{261BFD67-F423-4454-9380-B7E8F07DCEB7}" presName="lastNode" presStyleLbl="node1" presStyleIdx="6" presStyleCnt="7">
        <dgm:presLayoutVars>
          <dgm:bulletEnabled val="1"/>
        </dgm:presLayoutVars>
      </dgm:prSet>
      <dgm:spPr/>
    </dgm:pt>
  </dgm:ptLst>
  <dgm:cxnLst>
    <dgm:cxn modelId="{EFEFBE07-B75D-48C6-9124-BA4905DB7A5C}" type="presOf" srcId="{B49352F9-882D-462C-910D-59FA219522A6}" destId="{2B337D19-18C2-4373-899C-A86D2C2F9C39}" srcOrd="0" destOrd="0" presId="urn:microsoft.com/office/officeart/2005/8/layout/bProcess2"/>
    <dgm:cxn modelId="{CEC41F0A-13A6-4FA9-A1FD-61B4D7C060CC}" srcId="{38689C27-800A-4F76-892B-89BFC106E96C}" destId="{EBC2D775-E438-48C2-9089-61EE7F7E012D}" srcOrd="3" destOrd="0" parTransId="{A6BC7424-72FB-43AC-B227-01656DBAA9FB}" sibTransId="{BCF7E55C-93DF-4EED-B829-1A78E510643F}"/>
    <dgm:cxn modelId="{59AE280E-BF07-4EAA-9FAE-1E4DEC08B93B}" srcId="{38689C27-800A-4F76-892B-89BFC106E96C}" destId="{261BFD67-F423-4454-9380-B7E8F07DCEB7}" srcOrd="6" destOrd="0" parTransId="{EFA151F8-085B-4B92-8F8A-124945B33806}" sibTransId="{5CBAF111-CCFB-47F2-9F67-AC973FBE88D3}"/>
    <dgm:cxn modelId="{0212E40F-1F9F-4739-B1C7-8A0C1BCED679}" type="presOf" srcId="{38689C27-800A-4F76-892B-89BFC106E96C}" destId="{42C553B0-8A15-4BCD-ACF9-42602458E04D}" srcOrd="0" destOrd="0" presId="urn:microsoft.com/office/officeart/2005/8/layout/bProcess2"/>
    <dgm:cxn modelId="{1076163F-38E8-496C-B13B-93CCED12ABF2}" srcId="{38689C27-800A-4F76-892B-89BFC106E96C}" destId="{4F9A28A4-3412-49B1-975D-043E10D927B7}" srcOrd="5" destOrd="0" parTransId="{9E26DDB4-869F-4BE8-9889-8CF75D484961}" sibTransId="{0ABAB855-4687-4A1B-B236-0392B06E6D6B}"/>
    <dgm:cxn modelId="{0C65D33F-DE6D-4236-9522-6DA9779E3FB1}" srcId="{38689C27-800A-4F76-892B-89BFC106E96C}" destId="{EB11C827-B613-4A68-B97A-0F66C7BF8EC0}" srcOrd="4" destOrd="0" parTransId="{A1210B87-3D49-48E3-92B3-4A850911B406}" sibTransId="{95083680-6D48-4E40-AE8F-872414DEE90B}"/>
    <dgm:cxn modelId="{CD0E4060-68ED-4C0D-95C7-6F8F9A2F47D5}" type="presOf" srcId="{0ABAB855-4687-4A1B-B236-0392B06E6D6B}" destId="{908B2D4C-4C38-45C6-AF07-3D258106DCFE}" srcOrd="0" destOrd="0" presId="urn:microsoft.com/office/officeart/2005/8/layout/bProcess2"/>
    <dgm:cxn modelId="{5EFF3F61-26A2-432A-BA97-8592ED2C4273}" type="presOf" srcId="{EB11C827-B613-4A68-B97A-0F66C7BF8EC0}" destId="{C1EA1406-131B-4E61-A8F7-9C8D40030513}" srcOrd="0" destOrd="0" presId="urn:microsoft.com/office/officeart/2005/8/layout/bProcess2"/>
    <dgm:cxn modelId="{32560263-2239-46DE-BD3C-DEB1AB516B51}" srcId="{38689C27-800A-4F76-892B-89BFC106E96C}" destId="{C214B404-6774-4C9E-9A77-F9793FC19A8A}" srcOrd="2" destOrd="0" parTransId="{1918F568-E5BB-4B91-9B33-9F9725B393F7}" sibTransId="{B49352F9-882D-462C-910D-59FA219522A6}"/>
    <dgm:cxn modelId="{361A456A-9236-4619-9E18-8B62874ABECB}" type="presOf" srcId="{CFCFC89C-36AE-4FA1-931D-B877AB2E4EF0}" destId="{89D4765D-8008-45DA-80DC-47362FE32B83}" srcOrd="0" destOrd="0" presId="urn:microsoft.com/office/officeart/2005/8/layout/bProcess2"/>
    <dgm:cxn modelId="{8ED0504A-ED57-45B5-BAED-8B0EA57AF80B}" type="presOf" srcId="{4F9A28A4-3412-49B1-975D-043E10D927B7}" destId="{4D5A1692-1205-4B0D-8B43-349B68A75BF2}" srcOrd="0" destOrd="0" presId="urn:microsoft.com/office/officeart/2005/8/layout/bProcess2"/>
    <dgm:cxn modelId="{84812075-347B-47C2-AB07-122DF9FF3C68}" srcId="{38689C27-800A-4F76-892B-89BFC106E96C}" destId="{010009F7-D1C7-401D-BB30-67DA5BC2BE5E}" srcOrd="1" destOrd="0" parTransId="{BEF790C3-21C5-43C1-A46D-915D564081EB}" sibTransId="{8DAEA2A8-E0AA-4680-B374-733BA1ADDCBB}"/>
    <dgm:cxn modelId="{E3F9C855-99D2-48F9-A45B-9486640383D7}" type="presOf" srcId="{EBC2D775-E438-48C2-9089-61EE7F7E012D}" destId="{1CDA704E-BE87-4D5C-8FFC-476C111504C7}" srcOrd="0" destOrd="0" presId="urn:microsoft.com/office/officeart/2005/8/layout/bProcess2"/>
    <dgm:cxn modelId="{33212B86-58F3-4FCE-BFD1-3C4FE7920F11}" type="presOf" srcId="{8DAEA2A8-E0AA-4680-B374-733BA1ADDCBB}" destId="{A0EDDE27-6C5A-4A0D-9430-A283B23B85E4}" srcOrd="0" destOrd="0" presId="urn:microsoft.com/office/officeart/2005/8/layout/bProcess2"/>
    <dgm:cxn modelId="{FFA24686-A4A9-4738-8463-1977BD67720F}" type="presOf" srcId="{BCF7E55C-93DF-4EED-B829-1A78E510643F}" destId="{A1AE8E61-BC64-40BE-ACD6-5F59108557BC}" srcOrd="0" destOrd="0" presId="urn:microsoft.com/office/officeart/2005/8/layout/bProcess2"/>
    <dgm:cxn modelId="{5B087C98-5432-41C2-B0DC-AD028F27E0DF}" type="presOf" srcId="{C214B404-6774-4C9E-9A77-F9793FC19A8A}" destId="{E4660C5C-267D-45C8-9047-F5DC8F5A0B62}" srcOrd="0" destOrd="0" presId="urn:microsoft.com/office/officeart/2005/8/layout/bProcess2"/>
    <dgm:cxn modelId="{87232C99-6B70-4F0A-B017-2792F03D09B2}" type="presOf" srcId="{33B31E24-EA9D-4C2A-A970-8989B7753265}" destId="{6B2BEC43-FD66-4AE2-88BC-1FA57DD5AAAD}" srcOrd="0" destOrd="0" presId="urn:microsoft.com/office/officeart/2005/8/layout/bProcess2"/>
    <dgm:cxn modelId="{915589B6-D701-4D4D-95BB-1F84C3A52C36}" type="presOf" srcId="{010009F7-D1C7-401D-BB30-67DA5BC2BE5E}" destId="{F5B76ACA-FF84-4CFB-AEDB-51A65BFECF4E}" srcOrd="0" destOrd="0" presId="urn:microsoft.com/office/officeart/2005/8/layout/bProcess2"/>
    <dgm:cxn modelId="{A34F81CD-086D-48F2-8DBB-4CFE4AFB3365}" type="presOf" srcId="{261BFD67-F423-4454-9380-B7E8F07DCEB7}" destId="{516E2C12-8FA1-4F87-8178-0FDAC5FE5516}" srcOrd="0" destOrd="0" presId="urn:microsoft.com/office/officeart/2005/8/layout/bProcess2"/>
    <dgm:cxn modelId="{EB94CED7-7E94-4F50-8C21-A45EEA94C8C5}" type="presOf" srcId="{95083680-6D48-4E40-AE8F-872414DEE90B}" destId="{F3DEE93C-F7D1-40D0-9C31-E841458E20BD}" srcOrd="0" destOrd="0" presId="urn:microsoft.com/office/officeart/2005/8/layout/bProcess2"/>
    <dgm:cxn modelId="{D72CE8F1-3E92-4FCB-B3DF-032E19F9B1CF}" srcId="{38689C27-800A-4F76-892B-89BFC106E96C}" destId="{33B31E24-EA9D-4C2A-A970-8989B7753265}" srcOrd="0" destOrd="0" parTransId="{9359B613-A653-42FF-A507-35E8EFC76463}" sibTransId="{CFCFC89C-36AE-4FA1-931D-B877AB2E4EF0}"/>
    <dgm:cxn modelId="{8235C562-AFEE-4A9B-B877-B1355D77587B}" type="presParOf" srcId="{42C553B0-8A15-4BCD-ACF9-42602458E04D}" destId="{6B2BEC43-FD66-4AE2-88BC-1FA57DD5AAAD}" srcOrd="0" destOrd="0" presId="urn:microsoft.com/office/officeart/2005/8/layout/bProcess2"/>
    <dgm:cxn modelId="{7872AF82-2B5B-4651-B157-C8276050CE56}" type="presParOf" srcId="{42C553B0-8A15-4BCD-ACF9-42602458E04D}" destId="{89D4765D-8008-45DA-80DC-47362FE32B83}" srcOrd="1" destOrd="0" presId="urn:microsoft.com/office/officeart/2005/8/layout/bProcess2"/>
    <dgm:cxn modelId="{3D536A30-C0F4-4CDF-BF64-0ED70D2B0FA0}" type="presParOf" srcId="{42C553B0-8A15-4BCD-ACF9-42602458E04D}" destId="{6D6C6FE5-C2CB-436F-9678-44B2917F8575}" srcOrd="2" destOrd="0" presId="urn:microsoft.com/office/officeart/2005/8/layout/bProcess2"/>
    <dgm:cxn modelId="{B794467A-27D2-461D-A96B-AF2192955CB3}" type="presParOf" srcId="{6D6C6FE5-C2CB-436F-9678-44B2917F8575}" destId="{F8826D43-AF39-447E-A5B5-2FB61B16951B}" srcOrd="0" destOrd="0" presId="urn:microsoft.com/office/officeart/2005/8/layout/bProcess2"/>
    <dgm:cxn modelId="{26CDD23F-314A-4A70-AA09-9DC873BFEF6D}" type="presParOf" srcId="{6D6C6FE5-C2CB-436F-9678-44B2917F8575}" destId="{F5B76ACA-FF84-4CFB-AEDB-51A65BFECF4E}" srcOrd="1" destOrd="0" presId="urn:microsoft.com/office/officeart/2005/8/layout/bProcess2"/>
    <dgm:cxn modelId="{869F9813-4ED9-4125-B31B-F46F83F76C4A}" type="presParOf" srcId="{42C553B0-8A15-4BCD-ACF9-42602458E04D}" destId="{A0EDDE27-6C5A-4A0D-9430-A283B23B85E4}" srcOrd="3" destOrd="0" presId="urn:microsoft.com/office/officeart/2005/8/layout/bProcess2"/>
    <dgm:cxn modelId="{F0995B0C-BC7F-47BD-861B-B2309C3ADC6D}" type="presParOf" srcId="{42C553B0-8A15-4BCD-ACF9-42602458E04D}" destId="{E5FF8430-A7D1-42D3-B31B-06DB93EC4545}" srcOrd="4" destOrd="0" presId="urn:microsoft.com/office/officeart/2005/8/layout/bProcess2"/>
    <dgm:cxn modelId="{6BE3D482-3525-495D-9CB7-78F0ECD4AD8C}" type="presParOf" srcId="{E5FF8430-A7D1-42D3-B31B-06DB93EC4545}" destId="{4619C9B6-1619-49BC-9A7A-EBD23E6BA763}" srcOrd="0" destOrd="0" presId="urn:microsoft.com/office/officeart/2005/8/layout/bProcess2"/>
    <dgm:cxn modelId="{038CEDD4-2316-4E24-A655-C1F371431EAB}" type="presParOf" srcId="{E5FF8430-A7D1-42D3-B31B-06DB93EC4545}" destId="{E4660C5C-267D-45C8-9047-F5DC8F5A0B62}" srcOrd="1" destOrd="0" presId="urn:microsoft.com/office/officeart/2005/8/layout/bProcess2"/>
    <dgm:cxn modelId="{92227DD6-014E-44A9-B619-8F82ED4DBC7F}" type="presParOf" srcId="{42C553B0-8A15-4BCD-ACF9-42602458E04D}" destId="{2B337D19-18C2-4373-899C-A86D2C2F9C39}" srcOrd="5" destOrd="0" presId="urn:microsoft.com/office/officeart/2005/8/layout/bProcess2"/>
    <dgm:cxn modelId="{A4C02150-2672-4E2D-A483-EE36E6C45BE4}" type="presParOf" srcId="{42C553B0-8A15-4BCD-ACF9-42602458E04D}" destId="{E7765757-F24A-4F36-9F89-76B05341D315}" srcOrd="6" destOrd="0" presId="urn:microsoft.com/office/officeart/2005/8/layout/bProcess2"/>
    <dgm:cxn modelId="{8307616A-EF9C-4F8C-91ED-F7AF89851081}" type="presParOf" srcId="{E7765757-F24A-4F36-9F89-76B05341D315}" destId="{84C06D23-905D-40CA-BBF7-AC1912C676F8}" srcOrd="0" destOrd="0" presId="urn:microsoft.com/office/officeart/2005/8/layout/bProcess2"/>
    <dgm:cxn modelId="{9D2253B1-9126-478E-850C-DE0642D885B7}" type="presParOf" srcId="{E7765757-F24A-4F36-9F89-76B05341D315}" destId="{1CDA704E-BE87-4D5C-8FFC-476C111504C7}" srcOrd="1" destOrd="0" presId="urn:microsoft.com/office/officeart/2005/8/layout/bProcess2"/>
    <dgm:cxn modelId="{2AF19DA6-F5B4-4C05-972E-E30BCEFDA853}" type="presParOf" srcId="{42C553B0-8A15-4BCD-ACF9-42602458E04D}" destId="{A1AE8E61-BC64-40BE-ACD6-5F59108557BC}" srcOrd="7" destOrd="0" presId="urn:microsoft.com/office/officeart/2005/8/layout/bProcess2"/>
    <dgm:cxn modelId="{29F1472F-63CF-4767-B49F-400E0346A5FA}" type="presParOf" srcId="{42C553B0-8A15-4BCD-ACF9-42602458E04D}" destId="{2CD870B6-5326-4037-A015-CA5FC23649AB}" srcOrd="8" destOrd="0" presId="urn:microsoft.com/office/officeart/2005/8/layout/bProcess2"/>
    <dgm:cxn modelId="{95190CA9-F3A7-4276-9EA6-4CB05DA2B6ED}" type="presParOf" srcId="{2CD870B6-5326-4037-A015-CA5FC23649AB}" destId="{D32DCAD4-A6DC-4C2F-8195-4466625460A3}" srcOrd="0" destOrd="0" presId="urn:microsoft.com/office/officeart/2005/8/layout/bProcess2"/>
    <dgm:cxn modelId="{E6C277D0-6958-4218-BFCC-B727012E4900}" type="presParOf" srcId="{2CD870B6-5326-4037-A015-CA5FC23649AB}" destId="{C1EA1406-131B-4E61-A8F7-9C8D40030513}" srcOrd="1" destOrd="0" presId="urn:microsoft.com/office/officeart/2005/8/layout/bProcess2"/>
    <dgm:cxn modelId="{774BD1AC-A2F4-423F-A60A-C62BE351E532}" type="presParOf" srcId="{42C553B0-8A15-4BCD-ACF9-42602458E04D}" destId="{F3DEE93C-F7D1-40D0-9C31-E841458E20BD}" srcOrd="9" destOrd="0" presId="urn:microsoft.com/office/officeart/2005/8/layout/bProcess2"/>
    <dgm:cxn modelId="{685EF3A2-7E4F-485E-AC62-74AB6599BA7F}" type="presParOf" srcId="{42C553B0-8A15-4BCD-ACF9-42602458E04D}" destId="{9070750A-D1E4-4C32-B36A-4CC6F42ADDE1}" srcOrd="10" destOrd="0" presId="urn:microsoft.com/office/officeart/2005/8/layout/bProcess2"/>
    <dgm:cxn modelId="{D8D4D65B-C6BE-43F5-AFD2-2964E91119DA}" type="presParOf" srcId="{9070750A-D1E4-4C32-B36A-4CC6F42ADDE1}" destId="{F469AED1-03C6-4909-AC62-6590EB96D660}" srcOrd="0" destOrd="0" presId="urn:microsoft.com/office/officeart/2005/8/layout/bProcess2"/>
    <dgm:cxn modelId="{EBBF74BF-FDE2-4DF7-8EDA-A705831FAC57}" type="presParOf" srcId="{9070750A-D1E4-4C32-B36A-4CC6F42ADDE1}" destId="{4D5A1692-1205-4B0D-8B43-349B68A75BF2}" srcOrd="1" destOrd="0" presId="urn:microsoft.com/office/officeart/2005/8/layout/bProcess2"/>
    <dgm:cxn modelId="{5E904F91-E402-48E3-99A8-42A570BA9824}" type="presParOf" srcId="{42C553B0-8A15-4BCD-ACF9-42602458E04D}" destId="{908B2D4C-4C38-45C6-AF07-3D258106DCFE}" srcOrd="11" destOrd="0" presId="urn:microsoft.com/office/officeart/2005/8/layout/bProcess2"/>
    <dgm:cxn modelId="{02764ED9-F594-46C8-A223-CC87F9BD5A89}" type="presParOf" srcId="{42C553B0-8A15-4BCD-ACF9-42602458E04D}" destId="{516E2C12-8FA1-4F87-8178-0FDAC5FE5516}" srcOrd="12"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77FB7F3-ED56-469A-B0F2-E185055F429B}"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zh-CN" altLang="en-US"/>
        </a:p>
      </dgm:t>
    </dgm:pt>
    <dgm:pt modelId="{5FF91295-0D4E-423B-9C25-34CFB91AFCD4}">
      <dgm:prSet phldrT="[文本]" custT="1"/>
      <dgm:spPr/>
      <dgm:t>
        <a:bodyPr/>
        <a:lstStyle/>
        <a:p>
          <a:pPr>
            <a:lnSpc>
              <a:spcPct val="100000"/>
            </a:lnSpc>
            <a:spcAft>
              <a:spcPts val="0"/>
            </a:spcAft>
            <a:buFont typeface="Arial" panose="020B0604020202020204" pitchFamily="34" charset="0"/>
            <a:buChar char="•"/>
          </a:pPr>
          <a:r>
            <a:rPr lang="zh-CN" altLang="en-US" sz="1800" dirty="0">
              <a:latin typeface="Arial" panose="020B0604020202020204" pitchFamily="34" charset="0"/>
              <a:ea typeface="微软雅黑" panose="020B0503020204020204" pitchFamily="34" charset="-122"/>
              <a:cs typeface="+mn-ea"/>
              <a:sym typeface="Arial" panose="020B0604020202020204" pitchFamily="34" charset="0"/>
            </a:rPr>
            <a:t>效度</a:t>
          </a:r>
          <a:endParaRPr lang="zh-CN" altLang="en-US" sz="1800" dirty="0"/>
        </a:p>
      </dgm:t>
    </dgm:pt>
    <dgm:pt modelId="{FB720C95-5A46-432A-BAFF-EF8B7E743A41}" type="parTrans" cxnId="{97CFA194-D760-4BA3-B7AE-48376C84BC2C}">
      <dgm:prSet/>
      <dgm:spPr/>
      <dgm:t>
        <a:bodyPr/>
        <a:lstStyle/>
        <a:p>
          <a:endParaRPr lang="zh-CN" altLang="en-US"/>
        </a:p>
      </dgm:t>
    </dgm:pt>
    <dgm:pt modelId="{1E6C3A7B-2159-4A43-817F-A55074E73904}" type="sibTrans" cxnId="{97CFA194-D760-4BA3-B7AE-48376C84BC2C}">
      <dgm:prSet/>
      <dgm:spPr/>
      <dgm:t>
        <a:bodyPr/>
        <a:lstStyle/>
        <a:p>
          <a:endParaRPr lang="zh-CN" altLang="en-US"/>
        </a:p>
      </dgm:t>
    </dgm:pt>
    <dgm:pt modelId="{70BD3E86-481E-4BD2-9BB4-3DF764DA7AAB}">
      <dgm:prSet custT="1"/>
      <dgm:spPr/>
      <dgm:t>
        <a:bodyPr/>
        <a:lstStyle/>
        <a:p>
          <a:pPr>
            <a:lnSpc>
              <a:spcPct val="100000"/>
            </a:lnSpc>
            <a:spcAft>
              <a:spcPts val="0"/>
            </a:spcAft>
          </a:pPr>
          <a:r>
            <a:rPr lang="zh-CN" altLang="en-US" sz="1800" dirty="0">
              <a:latin typeface="Arial" panose="020B0604020202020204" pitchFamily="34" charset="0"/>
              <a:ea typeface="微软雅黑" panose="020B0503020204020204" pitchFamily="34" charset="-122"/>
              <a:cs typeface="+mn-ea"/>
              <a:sym typeface="Arial" panose="020B0604020202020204" pitchFamily="34" charset="0"/>
            </a:rPr>
            <a:t>内容效度</a:t>
          </a:r>
          <a:endParaRPr lang="en-US" altLang="zh-CN" sz="1800" dirty="0">
            <a:latin typeface="Arial" panose="020B0604020202020204" pitchFamily="34" charset="0"/>
            <a:ea typeface="微软雅黑" panose="020B0503020204020204" pitchFamily="34" charset="-122"/>
            <a:cs typeface="+mn-ea"/>
            <a:sym typeface="Arial" panose="020B0604020202020204" pitchFamily="34" charset="0"/>
          </a:endParaRPr>
        </a:p>
      </dgm:t>
    </dgm:pt>
    <dgm:pt modelId="{10C7D623-75DA-45AE-B773-5C0D19B2D3A9}" type="parTrans" cxnId="{D5C1B51D-A877-4BAA-BE75-B1A9DCF55199}">
      <dgm:prSet/>
      <dgm:spPr/>
      <dgm:t>
        <a:bodyPr/>
        <a:lstStyle/>
        <a:p>
          <a:endParaRPr lang="zh-CN" altLang="en-US"/>
        </a:p>
      </dgm:t>
    </dgm:pt>
    <dgm:pt modelId="{F8C08BE3-6C9A-423F-AFD3-6AF1CFFFFEAD}" type="sibTrans" cxnId="{D5C1B51D-A877-4BAA-BE75-B1A9DCF55199}">
      <dgm:prSet/>
      <dgm:spPr/>
      <dgm:t>
        <a:bodyPr/>
        <a:lstStyle/>
        <a:p>
          <a:endParaRPr lang="zh-CN" altLang="en-US"/>
        </a:p>
      </dgm:t>
    </dgm:pt>
    <dgm:pt modelId="{499D9C32-D506-4B73-A1A5-339A06482093}">
      <dgm:prSet custT="1"/>
      <dgm:spPr/>
      <dgm:t>
        <a:bodyPr/>
        <a:lstStyle/>
        <a:p>
          <a:pPr>
            <a:lnSpc>
              <a:spcPct val="100000"/>
            </a:lnSpc>
            <a:spcAft>
              <a:spcPts val="0"/>
            </a:spcAft>
          </a:pPr>
          <a:r>
            <a:rPr lang="zh-CN" altLang="en-US" sz="1800" dirty="0">
              <a:latin typeface="Arial" panose="020B0604020202020204" pitchFamily="34" charset="0"/>
              <a:ea typeface="微软雅黑" panose="020B0503020204020204" pitchFamily="34" charset="-122"/>
              <a:cs typeface="+mn-ea"/>
              <a:sym typeface="Arial" panose="020B0604020202020204" pitchFamily="34" charset="0"/>
            </a:rPr>
            <a:t>结构效度</a:t>
          </a:r>
          <a:endParaRPr lang="en-US" altLang="zh-CN" sz="1800" dirty="0">
            <a:latin typeface="Arial" panose="020B0604020202020204" pitchFamily="34" charset="0"/>
            <a:ea typeface="微软雅黑" panose="020B0503020204020204" pitchFamily="34" charset="-122"/>
            <a:cs typeface="+mn-ea"/>
            <a:sym typeface="Arial" panose="020B0604020202020204" pitchFamily="34" charset="0"/>
          </a:endParaRPr>
        </a:p>
      </dgm:t>
    </dgm:pt>
    <dgm:pt modelId="{71203FDE-9966-4C9C-A381-2179388685FE}" type="parTrans" cxnId="{81BCD7EA-A73E-4A29-B2D0-37B8F37ED465}">
      <dgm:prSet/>
      <dgm:spPr/>
      <dgm:t>
        <a:bodyPr/>
        <a:lstStyle/>
        <a:p>
          <a:endParaRPr lang="zh-CN" altLang="en-US"/>
        </a:p>
      </dgm:t>
    </dgm:pt>
    <dgm:pt modelId="{1EC58066-2A57-410B-B69C-62DE0E045EA4}" type="sibTrans" cxnId="{81BCD7EA-A73E-4A29-B2D0-37B8F37ED465}">
      <dgm:prSet/>
      <dgm:spPr/>
      <dgm:t>
        <a:bodyPr/>
        <a:lstStyle/>
        <a:p>
          <a:endParaRPr lang="zh-CN" altLang="en-US"/>
        </a:p>
      </dgm:t>
    </dgm:pt>
    <dgm:pt modelId="{914499F6-9472-4A69-B662-1F501CE6D2CA}">
      <dgm:prSet custT="1"/>
      <dgm:spPr/>
      <dgm:t>
        <a:bodyPr/>
        <a:lstStyle/>
        <a:p>
          <a:pPr>
            <a:lnSpc>
              <a:spcPct val="100000"/>
            </a:lnSpc>
            <a:spcAft>
              <a:spcPts val="0"/>
            </a:spcAft>
          </a:pPr>
          <a:r>
            <a:rPr lang="zh-CN" altLang="en-US" sz="1800" dirty="0">
              <a:latin typeface="Arial" panose="020B0604020202020204" pitchFamily="34" charset="0"/>
              <a:ea typeface="微软雅黑" panose="020B0503020204020204" pitchFamily="34" charset="-122"/>
              <a:cs typeface="+mn-ea"/>
              <a:sym typeface="Arial" panose="020B0604020202020204" pitchFamily="34" charset="0"/>
            </a:rPr>
            <a:t>标准关联效度</a:t>
          </a:r>
          <a:endParaRPr lang="en-US" altLang="zh-CN" sz="1800" dirty="0">
            <a:latin typeface="Arial" panose="020B0604020202020204" pitchFamily="34" charset="0"/>
            <a:ea typeface="微软雅黑" panose="020B0503020204020204" pitchFamily="34" charset="-122"/>
            <a:cs typeface="+mn-ea"/>
            <a:sym typeface="Arial" panose="020B0604020202020204" pitchFamily="34" charset="0"/>
          </a:endParaRPr>
        </a:p>
      </dgm:t>
    </dgm:pt>
    <dgm:pt modelId="{58CAE355-8C20-4886-8BF1-7089CC94B776}" type="parTrans" cxnId="{B0C9135E-7B61-4D75-98C1-E0F7482D0836}">
      <dgm:prSet/>
      <dgm:spPr/>
      <dgm:t>
        <a:bodyPr/>
        <a:lstStyle/>
        <a:p>
          <a:endParaRPr lang="zh-CN" altLang="en-US"/>
        </a:p>
      </dgm:t>
    </dgm:pt>
    <dgm:pt modelId="{A486A8CE-66A7-43F1-919E-000B3CE1EA04}" type="sibTrans" cxnId="{B0C9135E-7B61-4D75-98C1-E0F7482D0836}">
      <dgm:prSet/>
      <dgm:spPr/>
      <dgm:t>
        <a:bodyPr/>
        <a:lstStyle/>
        <a:p>
          <a:endParaRPr lang="zh-CN" altLang="en-US"/>
        </a:p>
      </dgm:t>
    </dgm:pt>
    <dgm:pt modelId="{3F506163-DC56-4022-A1E4-F4371E4E3499}">
      <dgm:prSet custT="1"/>
      <dgm:spPr/>
      <dgm:t>
        <a:bodyPr/>
        <a:lstStyle/>
        <a:p>
          <a:pPr>
            <a:lnSpc>
              <a:spcPct val="100000"/>
            </a:lnSpc>
            <a:spcAft>
              <a:spcPts val="0"/>
            </a:spcAft>
          </a:pPr>
          <a:r>
            <a:rPr lang="zh-CN" altLang="en-US" sz="1800" dirty="0">
              <a:latin typeface="Arial" panose="020B0604020202020204" pitchFamily="34" charset="0"/>
              <a:ea typeface="微软雅黑" panose="020B0503020204020204" pitchFamily="34" charset="-122"/>
              <a:cs typeface="+mn-ea"/>
              <a:sym typeface="Arial" panose="020B0604020202020204" pitchFamily="34" charset="0"/>
            </a:rPr>
            <a:t>信度</a:t>
          </a:r>
          <a:endParaRPr lang="en-US" altLang="zh-CN" sz="1800" dirty="0">
            <a:latin typeface="Arial" panose="020B0604020202020204" pitchFamily="34" charset="0"/>
            <a:ea typeface="微软雅黑" panose="020B0503020204020204" pitchFamily="34" charset="-122"/>
            <a:cs typeface="+mn-ea"/>
            <a:sym typeface="Arial" panose="020B0604020202020204" pitchFamily="34" charset="0"/>
          </a:endParaRPr>
        </a:p>
      </dgm:t>
    </dgm:pt>
    <dgm:pt modelId="{AD098747-E38E-40E5-B652-4DB11508FA76}" type="parTrans" cxnId="{79418A58-635F-4F50-AF71-8C6187A10E1C}">
      <dgm:prSet/>
      <dgm:spPr/>
      <dgm:t>
        <a:bodyPr/>
        <a:lstStyle/>
        <a:p>
          <a:endParaRPr lang="zh-CN" altLang="en-US"/>
        </a:p>
      </dgm:t>
    </dgm:pt>
    <dgm:pt modelId="{3F0377C4-2AD6-4751-863A-D931FB817766}" type="sibTrans" cxnId="{79418A58-635F-4F50-AF71-8C6187A10E1C}">
      <dgm:prSet/>
      <dgm:spPr/>
      <dgm:t>
        <a:bodyPr/>
        <a:lstStyle/>
        <a:p>
          <a:endParaRPr lang="zh-CN" altLang="en-US"/>
        </a:p>
      </dgm:t>
    </dgm:pt>
    <dgm:pt modelId="{B576EFE9-3D55-4D5A-A89D-008C3662D0FE}">
      <dgm:prSet custT="1"/>
      <dgm:spPr/>
      <dgm:t>
        <a:bodyPr/>
        <a:lstStyle/>
        <a:p>
          <a:pPr>
            <a:lnSpc>
              <a:spcPct val="100000"/>
            </a:lnSpc>
            <a:spcAft>
              <a:spcPts val="0"/>
            </a:spcAft>
          </a:pPr>
          <a:r>
            <a:rPr lang="zh-CN" altLang="en-US" sz="1800" dirty="0">
              <a:latin typeface="Arial" panose="020B0604020202020204" pitchFamily="34" charset="0"/>
              <a:ea typeface="微软雅黑" panose="020B0503020204020204" pitchFamily="34" charset="-122"/>
              <a:cs typeface="+mn-ea"/>
              <a:sym typeface="Arial" panose="020B0604020202020204" pitchFamily="34" charset="0"/>
            </a:rPr>
            <a:t>重测信度</a:t>
          </a:r>
          <a:endParaRPr lang="en-US" altLang="zh-CN" sz="1800" dirty="0">
            <a:latin typeface="Arial" panose="020B0604020202020204" pitchFamily="34" charset="0"/>
            <a:ea typeface="微软雅黑" panose="020B0503020204020204" pitchFamily="34" charset="-122"/>
            <a:cs typeface="+mn-ea"/>
            <a:sym typeface="Arial" panose="020B0604020202020204" pitchFamily="34" charset="0"/>
          </a:endParaRPr>
        </a:p>
      </dgm:t>
    </dgm:pt>
    <dgm:pt modelId="{1E9E51C6-5A91-4480-96ED-254BFF81DC0F}" type="parTrans" cxnId="{E9087088-C7DE-4EBD-A5FE-252859AA6A2E}">
      <dgm:prSet/>
      <dgm:spPr/>
      <dgm:t>
        <a:bodyPr/>
        <a:lstStyle/>
        <a:p>
          <a:endParaRPr lang="zh-CN" altLang="en-US"/>
        </a:p>
      </dgm:t>
    </dgm:pt>
    <dgm:pt modelId="{1B0A2442-E587-4455-936F-42A61EE9D4B2}" type="sibTrans" cxnId="{E9087088-C7DE-4EBD-A5FE-252859AA6A2E}">
      <dgm:prSet/>
      <dgm:spPr/>
      <dgm:t>
        <a:bodyPr/>
        <a:lstStyle/>
        <a:p>
          <a:endParaRPr lang="zh-CN" altLang="en-US"/>
        </a:p>
      </dgm:t>
    </dgm:pt>
    <dgm:pt modelId="{DF854676-2BDD-40D5-BA94-018134FF836B}">
      <dgm:prSet custT="1"/>
      <dgm:spPr/>
      <dgm:t>
        <a:bodyPr/>
        <a:lstStyle/>
        <a:p>
          <a:pPr>
            <a:lnSpc>
              <a:spcPct val="100000"/>
            </a:lnSpc>
            <a:spcAft>
              <a:spcPts val="0"/>
            </a:spcAft>
          </a:pPr>
          <a:r>
            <a:rPr lang="zh-CN" altLang="en-US" sz="1800" dirty="0">
              <a:latin typeface="Arial" panose="020B0604020202020204" pitchFamily="34" charset="0"/>
              <a:ea typeface="微软雅黑" panose="020B0503020204020204" pitchFamily="34" charset="-122"/>
              <a:cs typeface="+mn-ea"/>
              <a:sym typeface="Arial" panose="020B0604020202020204" pitchFamily="34" charset="0"/>
            </a:rPr>
            <a:t>分半信度</a:t>
          </a:r>
          <a:endParaRPr lang="en-US" altLang="zh-CN" sz="1800" dirty="0">
            <a:latin typeface="Arial" panose="020B0604020202020204" pitchFamily="34" charset="0"/>
            <a:ea typeface="微软雅黑" panose="020B0503020204020204" pitchFamily="34" charset="-122"/>
            <a:cs typeface="+mn-ea"/>
            <a:sym typeface="Arial" panose="020B0604020202020204" pitchFamily="34" charset="0"/>
          </a:endParaRPr>
        </a:p>
      </dgm:t>
    </dgm:pt>
    <dgm:pt modelId="{10342711-0B7D-4FF0-B6AF-A42709833E78}" type="parTrans" cxnId="{51DA3CFC-47C8-4E45-9B01-CA672499994D}">
      <dgm:prSet/>
      <dgm:spPr/>
      <dgm:t>
        <a:bodyPr/>
        <a:lstStyle/>
        <a:p>
          <a:endParaRPr lang="zh-CN" altLang="en-US"/>
        </a:p>
      </dgm:t>
    </dgm:pt>
    <dgm:pt modelId="{19665115-319F-4087-82F0-50F7D3BEFB19}" type="sibTrans" cxnId="{51DA3CFC-47C8-4E45-9B01-CA672499994D}">
      <dgm:prSet/>
      <dgm:spPr/>
      <dgm:t>
        <a:bodyPr/>
        <a:lstStyle/>
        <a:p>
          <a:endParaRPr lang="zh-CN" altLang="en-US"/>
        </a:p>
      </dgm:t>
    </dgm:pt>
    <dgm:pt modelId="{069E80E9-D4C4-4131-B17C-7B5784ACC5F1}">
      <dgm:prSet custT="1"/>
      <dgm:spPr/>
      <dgm:t>
        <a:bodyPr/>
        <a:lstStyle/>
        <a:p>
          <a:pPr>
            <a:lnSpc>
              <a:spcPct val="100000"/>
            </a:lnSpc>
            <a:spcAft>
              <a:spcPts val="0"/>
            </a:spcAft>
          </a:pPr>
          <a:r>
            <a:rPr lang="zh-CN" altLang="en-US" sz="1800" dirty="0">
              <a:latin typeface="Arial" panose="020B0604020202020204" pitchFamily="34" charset="0"/>
              <a:ea typeface="微软雅黑" panose="020B0503020204020204" pitchFamily="34" charset="-122"/>
              <a:cs typeface="+mn-ea"/>
              <a:sym typeface="Arial" panose="020B0604020202020204" pitchFamily="34" charset="0"/>
            </a:rPr>
            <a:t>内部一致性信度</a:t>
          </a:r>
          <a:endParaRPr lang="en-US" altLang="zh-CN" sz="1800" dirty="0">
            <a:latin typeface="Arial" panose="020B0604020202020204" pitchFamily="34" charset="0"/>
            <a:ea typeface="微软雅黑" panose="020B0503020204020204" pitchFamily="34" charset="-122"/>
            <a:cs typeface="+mn-ea"/>
            <a:sym typeface="Arial" panose="020B0604020202020204" pitchFamily="34" charset="0"/>
          </a:endParaRPr>
        </a:p>
      </dgm:t>
    </dgm:pt>
    <dgm:pt modelId="{E946A9D9-0569-43A7-9171-7878EC835F99}" type="parTrans" cxnId="{CD18AC7C-0D8F-4DBC-8249-0951A1B3F733}">
      <dgm:prSet/>
      <dgm:spPr/>
      <dgm:t>
        <a:bodyPr/>
        <a:lstStyle/>
        <a:p>
          <a:endParaRPr lang="zh-CN" altLang="en-US"/>
        </a:p>
      </dgm:t>
    </dgm:pt>
    <dgm:pt modelId="{CCD3839D-B55D-40D4-BF48-1ED8C92140C0}" type="sibTrans" cxnId="{CD18AC7C-0D8F-4DBC-8249-0951A1B3F733}">
      <dgm:prSet/>
      <dgm:spPr/>
      <dgm:t>
        <a:bodyPr/>
        <a:lstStyle/>
        <a:p>
          <a:endParaRPr lang="zh-CN" altLang="en-US"/>
        </a:p>
      </dgm:t>
    </dgm:pt>
    <dgm:pt modelId="{065A8D82-A498-48B7-821F-13AC61784443}">
      <dgm:prSet phldrT="[文本]" custT="1"/>
      <dgm:spPr/>
      <dgm:t>
        <a:bodyPr/>
        <a:lstStyle/>
        <a:p>
          <a:pPr>
            <a:lnSpc>
              <a:spcPct val="100000"/>
            </a:lnSpc>
            <a:spcAft>
              <a:spcPts val="0"/>
            </a:spcAft>
            <a:buFont typeface="Arial" panose="020B0604020202020204" pitchFamily="34" charset="0"/>
            <a:buChar char="•"/>
          </a:pPr>
          <a:r>
            <a:rPr lang="zh-CN" altLang="en-US" sz="1800" dirty="0"/>
            <a:t>数据质量</a:t>
          </a:r>
          <a:endParaRPr lang="en-US" altLang="zh-CN" sz="1800" dirty="0"/>
        </a:p>
        <a:p>
          <a:pPr>
            <a:lnSpc>
              <a:spcPct val="100000"/>
            </a:lnSpc>
            <a:spcAft>
              <a:spcPts val="0"/>
            </a:spcAft>
            <a:buFont typeface="Arial" panose="020B0604020202020204" pitchFamily="34" charset="0"/>
            <a:buChar char="•"/>
          </a:pPr>
          <a:r>
            <a:rPr lang="zh-CN" altLang="en-US" sz="1800" dirty="0"/>
            <a:t>评价指标</a:t>
          </a:r>
        </a:p>
      </dgm:t>
    </dgm:pt>
    <dgm:pt modelId="{1B13AA88-26C4-4AE8-8913-78D304F637A1}" type="parTrans" cxnId="{89B7E7B3-1011-4E54-ADA4-D43E7AC777C5}">
      <dgm:prSet/>
      <dgm:spPr/>
      <dgm:t>
        <a:bodyPr/>
        <a:lstStyle/>
        <a:p>
          <a:endParaRPr lang="zh-CN" altLang="en-US"/>
        </a:p>
      </dgm:t>
    </dgm:pt>
    <dgm:pt modelId="{BDD05EDD-FEC3-485C-BB9E-9B8CAFC523B5}" type="sibTrans" cxnId="{89B7E7B3-1011-4E54-ADA4-D43E7AC777C5}">
      <dgm:prSet/>
      <dgm:spPr/>
      <dgm:t>
        <a:bodyPr/>
        <a:lstStyle/>
        <a:p>
          <a:endParaRPr lang="zh-CN" altLang="en-US"/>
        </a:p>
      </dgm:t>
    </dgm:pt>
    <dgm:pt modelId="{A352BC85-8393-4A0C-A91B-767DEAC73144}" type="pres">
      <dgm:prSet presAssocID="{877FB7F3-ED56-469A-B0F2-E185055F429B}" presName="hierChild1" presStyleCnt="0">
        <dgm:presLayoutVars>
          <dgm:chPref val="1"/>
          <dgm:dir/>
          <dgm:animOne val="branch"/>
          <dgm:animLvl val="lvl"/>
          <dgm:resizeHandles/>
        </dgm:presLayoutVars>
      </dgm:prSet>
      <dgm:spPr/>
    </dgm:pt>
    <dgm:pt modelId="{77228927-5615-40B5-BC65-7BF0CD53D2F2}" type="pres">
      <dgm:prSet presAssocID="{065A8D82-A498-48B7-821F-13AC61784443}" presName="hierRoot1" presStyleCnt="0"/>
      <dgm:spPr/>
    </dgm:pt>
    <dgm:pt modelId="{E46BA3EF-226C-459E-9CFB-9D110C2B82C2}" type="pres">
      <dgm:prSet presAssocID="{065A8D82-A498-48B7-821F-13AC61784443}" presName="composite" presStyleCnt="0"/>
      <dgm:spPr/>
    </dgm:pt>
    <dgm:pt modelId="{94056962-4893-4262-901C-CC3079044496}" type="pres">
      <dgm:prSet presAssocID="{065A8D82-A498-48B7-821F-13AC61784443}" presName="background" presStyleLbl="node0" presStyleIdx="0" presStyleCnt="1"/>
      <dgm:spPr/>
    </dgm:pt>
    <dgm:pt modelId="{7417E698-0EFE-4F85-9510-F63FAC93D0F1}" type="pres">
      <dgm:prSet presAssocID="{065A8D82-A498-48B7-821F-13AC61784443}" presName="text" presStyleLbl="fgAcc0" presStyleIdx="0" presStyleCnt="1">
        <dgm:presLayoutVars>
          <dgm:chPref val="3"/>
        </dgm:presLayoutVars>
      </dgm:prSet>
      <dgm:spPr/>
    </dgm:pt>
    <dgm:pt modelId="{0394F061-50D9-48AB-9B2E-4F43CB6968A8}" type="pres">
      <dgm:prSet presAssocID="{065A8D82-A498-48B7-821F-13AC61784443}" presName="hierChild2" presStyleCnt="0"/>
      <dgm:spPr/>
    </dgm:pt>
    <dgm:pt modelId="{7F5B585B-F980-4F42-9665-A03F618E1A38}" type="pres">
      <dgm:prSet presAssocID="{FB720C95-5A46-432A-BAFF-EF8B7E743A41}" presName="Name10" presStyleLbl="parChTrans1D2" presStyleIdx="0" presStyleCnt="2"/>
      <dgm:spPr/>
    </dgm:pt>
    <dgm:pt modelId="{28B000A2-BDCD-431E-AE2C-6BEDD6240341}" type="pres">
      <dgm:prSet presAssocID="{5FF91295-0D4E-423B-9C25-34CFB91AFCD4}" presName="hierRoot2" presStyleCnt="0"/>
      <dgm:spPr/>
    </dgm:pt>
    <dgm:pt modelId="{C86E7401-4FB6-4A19-ABCE-775F1AFFBE78}" type="pres">
      <dgm:prSet presAssocID="{5FF91295-0D4E-423B-9C25-34CFB91AFCD4}" presName="composite2" presStyleCnt="0"/>
      <dgm:spPr/>
    </dgm:pt>
    <dgm:pt modelId="{D8EA44D0-FBD0-4DDB-AFF7-3A0E1222E629}" type="pres">
      <dgm:prSet presAssocID="{5FF91295-0D4E-423B-9C25-34CFB91AFCD4}" presName="background2" presStyleLbl="node2" presStyleIdx="0" presStyleCnt="2">
        <dgm:style>
          <a:lnRef idx="0">
            <a:schemeClr val="accent3"/>
          </a:lnRef>
          <a:fillRef idx="3">
            <a:schemeClr val="accent3"/>
          </a:fillRef>
          <a:effectRef idx="3">
            <a:schemeClr val="accent3"/>
          </a:effectRef>
          <a:fontRef idx="minor">
            <a:schemeClr val="lt1"/>
          </a:fontRef>
        </dgm:style>
      </dgm:prSet>
      <dgm:spPr/>
    </dgm:pt>
    <dgm:pt modelId="{7C150DC5-3941-4CFD-AFAC-5B63D051ECF8}" type="pres">
      <dgm:prSet presAssocID="{5FF91295-0D4E-423B-9C25-34CFB91AFCD4}" presName="text2" presStyleLbl="fgAcc2" presStyleIdx="0" presStyleCnt="2">
        <dgm:presLayoutVars>
          <dgm:chPref val="3"/>
        </dgm:presLayoutVars>
      </dgm:prSet>
      <dgm:spPr/>
    </dgm:pt>
    <dgm:pt modelId="{98C595A4-49B7-4947-B12B-E82B788CD1A0}" type="pres">
      <dgm:prSet presAssocID="{5FF91295-0D4E-423B-9C25-34CFB91AFCD4}" presName="hierChild3" presStyleCnt="0"/>
      <dgm:spPr/>
    </dgm:pt>
    <dgm:pt modelId="{C1FABA11-FF13-4FE8-BB4F-B021D0086D58}" type="pres">
      <dgm:prSet presAssocID="{10C7D623-75DA-45AE-B773-5C0D19B2D3A9}" presName="Name17" presStyleLbl="parChTrans1D3" presStyleIdx="0" presStyleCnt="6"/>
      <dgm:spPr/>
    </dgm:pt>
    <dgm:pt modelId="{73E55E2C-D877-47BF-9FF9-102CCDC15BF7}" type="pres">
      <dgm:prSet presAssocID="{70BD3E86-481E-4BD2-9BB4-3DF764DA7AAB}" presName="hierRoot3" presStyleCnt="0"/>
      <dgm:spPr/>
    </dgm:pt>
    <dgm:pt modelId="{87BA46EE-B084-4152-B270-61B6CDE93C80}" type="pres">
      <dgm:prSet presAssocID="{70BD3E86-481E-4BD2-9BB4-3DF764DA7AAB}" presName="composite3" presStyleCnt="0"/>
      <dgm:spPr/>
    </dgm:pt>
    <dgm:pt modelId="{4C0A5475-3829-47E9-80D3-8A1C23F3204C}" type="pres">
      <dgm:prSet presAssocID="{70BD3E86-481E-4BD2-9BB4-3DF764DA7AAB}" presName="background3" presStyleLbl="node3" presStyleIdx="0" presStyleCnt="6">
        <dgm:style>
          <a:lnRef idx="0">
            <a:schemeClr val="accent3"/>
          </a:lnRef>
          <a:fillRef idx="3">
            <a:schemeClr val="accent3"/>
          </a:fillRef>
          <a:effectRef idx="3">
            <a:schemeClr val="accent3"/>
          </a:effectRef>
          <a:fontRef idx="minor">
            <a:schemeClr val="lt1"/>
          </a:fontRef>
        </dgm:style>
      </dgm:prSet>
      <dgm:spPr/>
    </dgm:pt>
    <dgm:pt modelId="{6B1585C1-DC3C-4359-854E-329451514D3A}" type="pres">
      <dgm:prSet presAssocID="{70BD3E86-481E-4BD2-9BB4-3DF764DA7AAB}" presName="text3" presStyleLbl="fgAcc3" presStyleIdx="0" presStyleCnt="6">
        <dgm:presLayoutVars>
          <dgm:chPref val="3"/>
        </dgm:presLayoutVars>
      </dgm:prSet>
      <dgm:spPr/>
    </dgm:pt>
    <dgm:pt modelId="{637766B5-A9E8-477B-8711-9AF4F8F39493}" type="pres">
      <dgm:prSet presAssocID="{70BD3E86-481E-4BD2-9BB4-3DF764DA7AAB}" presName="hierChild4" presStyleCnt="0"/>
      <dgm:spPr/>
    </dgm:pt>
    <dgm:pt modelId="{68DE8A40-6FE7-488F-85CE-F929FF182088}" type="pres">
      <dgm:prSet presAssocID="{71203FDE-9966-4C9C-A381-2179388685FE}" presName="Name17" presStyleLbl="parChTrans1D3" presStyleIdx="1" presStyleCnt="6"/>
      <dgm:spPr/>
    </dgm:pt>
    <dgm:pt modelId="{C0683D23-F698-473B-8F8D-BBC74F85E6D5}" type="pres">
      <dgm:prSet presAssocID="{499D9C32-D506-4B73-A1A5-339A06482093}" presName="hierRoot3" presStyleCnt="0"/>
      <dgm:spPr/>
    </dgm:pt>
    <dgm:pt modelId="{FCBFCCA8-39F5-4BD5-9598-11A647B118FC}" type="pres">
      <dgm:prSet presAssocID="{499D9C32-D506-4B73-A1A5-339A06482093}" presName="composite3" presStyleCnt="0"/>
      <dgm:spPr/>
    </dgm:pt>
    <dgm:pt modelId="{3588EF2E-0D0A-4D4D-BFA9-5BB7C2F4A1C4}" type="pres">
      <dgm:prSet presAssocID="{499D9C32-D506-4B73-A1A5-339A06482093}" presName="background3" presStyleLbl="node3" presStyleIdx="1" presStyleCnt="6">
        <dgm:style>
          <a:lnRef idx="0">
            <a:schemeClr val="accent3"/>
          </a:lnRef>
          <a:fillRef idx="3">
            <a:schemeClr val="accent3"/>
          </a:fillRef>
          <a:effectRef idx="3">
            <a:schemeClr val="accent3"/>
          </a:effectRef>
          <a:fontRef idx="minor">
            <a:schemeClr val="lt1"/>
          </a:fontRef>
        </dgm:style>
      </dgm:prSet>
      <dgm:spPr/>
    </dgm:pt>
    <dgm:pt modelId="{E1E5C455-B5B2-40D6-B9E6-CDAD0B00058F}" type="pres">
      <dgm:prSet presAssocID="{499D9C32-D506-4B73-A1A5-339A06482093}" presName="text3" presStyleLbl="fgAcc3" presStyleIdx="1" presStyleCnt="6">
        <dgm:presLayoutVars>
          <dgm:chPref val="3"/>
        </dgm:presLayoutVars>
      </dgm:prSet>
      <dgm:spPr/>
    </dgm:pt>
    <dgm:pt modelId="{01927D23-1370-4710-BB30-4A887DFEC191}" type="pres">
      <dgm:prSet presAssocID="{499D9C32-D506-4B73-A1A5-339A06482093}" presName="hierChild4" presStyleCnt="0"/>
      <dgm:spPr/>
    </dgm:pt>
    <dgm:pt modelId="{B2DD6B0F-4A33-418A-8E37-82063CD1FDBF}" type="pres">
      <dgm:prSet presAssocID="{58CAE355-8C20-4886-8BF1-7089CC94B776}" presName="Name17" presStyleLbl="parChTrans1D3" presStyleIdx="2" presStyleCnt="6"/>
      <dgm:spPr/>
    </dgm:pt>
    <dgm:pt modelId="{FAA5C43D-D3F0-4ABA-A9BB-B104527FEE96}" type="pres">
      <dgm:prSet presAssocID="{914499F6-9472-4A69-B662-1F501CE6D2CA}" presName="hierRoot3" presStyleCnt="0"/>
      <dgm:spPr/>
    </dgm:pt>
    <dgm:pt modelId="{2ED2C793-124D-495F-8727-5C67F538C6E6}" type="pres">
      <dgm:prSet presAssocID="{914499F6-9472-4A69-B662-1F501CE6D2CA}" presName="composite3" presStyleCnt="0"/>
      <dgm:spPr/>
    </dgm:pt>
    <dgm:pt modelId="{A3B3F583-4CFB-4111-A405-F6DA121C1310}" type="pres">
      <dgm:prSet presAssocID="{914499F6-9472-4A69-B662-1F501CE6D2CA}" presName="background3" presStyleLbl="node3" presStyleIdx="2" presStyleCnt="6">
        <dgm:style>
          <a:lnRef idx="0">
            <a:schemeClr val="accent3"/>
          </a:lnRef>
          <a:fillRef idx="3">
            <a:schemeClr val="accent3"/>
          </a:fillRef>
          <a:effectRef idx="3">
            <a:schemeClr val="accent3"/>
          </a:effectRef>
          <a:fontRef idx="minor">
            <a:schemeClr val="lt1"/>
          </a:fontRef>
        </dgm:style>
      </dgm:prSet>
      <dgm:spPr/>
    </dgm:pt>
    <dgm:pt modelId="{33F3A1CC-1253-4A09-8E26-7A86D3224F2A}" type="pres">
      <dgm:prSet presAssocID="{914499F6-9472-4A69-B662-1F501CE6D2CA}" presName="text3" presStyleLbl="fgAcc3" presStyleIdx="2" presStyleCnt="6">
        <dgm:presLayoutVars>
          <dgm:chPref val="3"/>
        </dgm:presLayoutVars>
      </dgm:prSet>
      <dgm:spPr/>
    </dgm:pt>
    <dgm:pt modelId="{AB8E0D5B-1D88-434C-89FC-0A7BE16B78E6}" type="pres">
      <dgm:prSet presAssocID="{914499F6-9472-4A69-B662-1F501CE6D2CA}" presName="hierChild4" presStyleCnt="0"/>
      <dgm:spPr/>
    </dgm:pt>
    <dgm:pt modelId="{067CDEFA-4690-46F2-A424-B8311A1F0460}" type="pres">
      <dgm:prSet presAssocID="{AD098747-E38E-40E5-B652-4DB11508FA76}" presName="Name10" presStyleLbl="parChTrans1D2" presStyleIdx="1" presStyleCnt="2"/>
      <dgm:spPr/>
    </dgm:pt>
    <dgm:pt modelId="{B9B0478F-2317-48F2-B1AF-5EB6F5D60E3F}" type="pres">
      <dgm:prSet presAssocID="{3F506163-DC56-4022-A1E4-F4371E4E3499}" presName="hierRoot2" presStyleCnt="0"/>
      <dgm:spPr/>
    </dgm:pt>
    <dgm:pt modelId="{CAC925EC-3F1E-4711-9DA5-7B2449C6ECB7}" type="pres">
      <dgm:prSet presAssocID="{3F506163-DC56-4022-A1E4-F4371E4E3499}" presName="composite2" presStyleCnt="0"/>
      <dgm:spPr/>
    </dgm:pt>
    <dgm:pt modelId="{23FAEB0F-24C8-43C5-BDC8-62639358FE56}" type="pres">
      <dgm:prSet presAssocID="{3F506163-DC56-4022-A1E4-F4371E4E3499}" presName="background2" presStyleLbl="node2" presStyleIdx="1" presStyleCnt="2">
        <dgm:style>
          <a:lnRef idx="0">
            <a:schemeClr val="accent2"/>
          </a:lnRef>
          <a:fillRef idx="3">
            <a:schemeClr val="accent2"/>
          </a:fillRef>
          <a:effectRef idx="3">
            <a:schemeClr val="accent2"/>
          </a:effectRef>
          <a:fontRef idx="minor">
            <a:schemeClr val="lt1"/>
          </a:fontRef>
        </dgm:style>
      </dgm:prSet>
      <dgm:spPr/>
    </dgm:pt>
    <dgm:pt modelId="{C77172B5-42EB-424B-97B9-FEE2DFBD60E5}" type="pres">
      <dgm:prSet presAssocID="{3F506163-DC56-4022-A1E4-F4371E4E3499}" presName="text2" presStyleLbl="fgAcc2" presStyleIdx="1" presStyleCnt="2">
        <dgm:presLayoutVars>
          <dgm:chPref val="3"/>
        </dgm:presLayoutVars>
      </dgm:prSet>
      <dgm:spPr/>
    </dgm:pt>
    <dgm:pt modelId="{A1D1269A-A0C2-4CD6-8518-1EE17691A5DD}" type="pres">
      <dgm:prSet presAssocID="{3F506163-DC56-4022-A1E4-F4371E4E3499}" presName="hierChild3" presStyleCnt="0"/>
      <dgm:spPr/>
    </dgm:pt>
    <dgm:pt modelId="{D775DA6C-B9B7-427F-A73E-5135B69CA5AA}" type="pres">
      <dgm:prSet presAssocID="{1E9E51C6-5A91-4480-96ED-254BFF81DC0F}" presName="Name17" presStyleLbl="parChTrans1D3" presStyleIdx="3" presStyleCnt="6"/>
      <dgm:spPr/>
    </dgm:pt>
    <dgm:pt modelId="{48C69681-D1C5-4FCE-85BA-8E71FF22510F}" type="pres">
      <dgm:prSet presAssocID="{B576EFE9-3D55-4D5A-A89D-008C3662D0FE}" presName="hierRoot3" presStyleCnt="0"/>
      <dgm:spPr/>
    </dgm:pt>
    <dgm:pt modelId="{6CA93A4E-DAB9-4EDF-AACC-E6B76E8C56F0}" type="pres">
      <dgm:prSet presAssocID="{B576EFE9-3D55-4D5A-A89D-008C3662D0FE}" presName="composite3" presStyleCnt="0"/>
      <dgm:spPr/>
    </dgm:pt>
    <dgm:pt modelId="{3B87A04F-C1D3-4669-89B8-CCCE9EF6DC3A}" type="pres">
      <dgm:prSet presAssocID="{B576EFE9-3D55-4D5A-A89D-008C3662D0FE}" presName="background3" presStyleLbl="node3" presStyleIdx="3" presStyleCnt="6">
        <dgm:style>
          <a:lnRef idx="0">
            <a:schemeClr val="accent2"/>
          </a:lnRef>
          <a:fillRef idx="3">
            <a:schemeClr val="accent2"/>
          </a:fillRef>
          <a:effectRef idx="3">
            <a:schemeClr val="accent2"/>
          </a:effectRef>
          <a:fontRef idx="minor">
            <a:schemeClr val="lt1"/>
          </a:fontRef>
        </dgm:style>
      </dgm:prSet>
      <dgm:spPr/>
    </dgm:pt>
    <dgm:pt modelId="{C40C16BF-CA45-49A1-8FFA-25F9C6EB3B10}" type="pres">
      <dgm:prSet presAssocID="{B576EFE9-3D55-4D5A-A89D-008C3662D0FE}" presName="text3" presStyleLbl="fgAcc3" presStyleIdx="3" presStyleCnt="6">
        <dgm:presLayoutVars>
          <dgm:chPref val="3"/>
        </dgm:presLayoutVars>
      </dgm:prSet>
      <dgm:spPr/>
    </dgm:pt>
    <dgm:pt modelId="{346BD544-7BD7-48F9-8D91-BCC80AD1F77A}" type="pres">
      <dgm:prSet presAssocID="{B576EFE9-3D55-4D5A-A89D-008C3662D0FE}" presName="hierChild4" presStyleCnt="0"/>
      <dgm:spPr/>
    </dgm:pt>
    <dgm:pt modelId="{C939A57E-A136-494A-B018-655C892D3EAC}" type="pres">
      <dgm:prSet presAssocID="{10342711-0B7D-4FF0-B6AF-A42709833E78}" presName="Name17" presStyleLbl="parChTrans1D3" presStyleIdx="4" presStyleCnt="6"/>
      <dgm:spPr/>
    </dgm:pt>
    <dgm:pt modelId="{07D4E0EE-390F-4356-AF51-B495231436ED}" type="pres">
      <dgm:prSet presAssocID="{DF854676-2BDD-40D5-BA94-018134FF836B}" presName="hierRoot3" presStyleCnt="0"/>
      <dgm:spPr/>
    </dgm:pt>
    <dgm:pt modelId="{33210799-635C-49F2-A194-075FD069FCDC}" type="pres">
      <dgm:prSet presAssocID="{DF854676-2BDD-40D5-BA94-018134FF836B}" presName="composite3" presStyleCnt="0"/>
      <dgm:spPr/>
    </dgm:pt>
    <dgm:pt modelId="{B88A8777-51C0-4263-979E-5FEC8A321BA7}" type="pres">
      <dgm:prSet presAssocID="{DF854676-2BDD-40D5-BA94-018134FF836B}" presName="background3" presStyleLbl="node3" presStyleIdx="4" presStyleCnt="6">
        <dgm:style>
          <a:lnRef idx="0">
            <a:schemeClr val="accent2"/>
          </a:lnRef>
          <a:fillRef idx="3">
            <a:schemeClr val="accent2"/>
          </a:fillRef>
          <a:effectRef idx="3">
            <a:schemeClr val="accent2"/>
          </a:effectRef>
          <a:fontRef idx="minor">
            <a:schemeClr val="lt1"/>
          </a:fontRef>
        </dgm:style>
      </dgm:prSet>
      <dgm:spPr/>
    </dgm:pt>
    <dgm:pt modelId="{ED7B0F15-CC0E-47EF-BD82-3258D9E601C9}" type="pres">
      <dgm:prSet presAssocID="{DF854676-2BDD-40D5-BA94-018134FF836B}" presName="text3" presStyleLbl="fgAcc3" presStyleIdx="4" presStyleCnt="6">
        <dgm:presLayoutVars>
          <dgm:chPref val="3"/>
        </dgm:presLayoutVars>
      </dgm:prSet>
      <dgm:spPr/>
    </dgm:pt>
    <dgm:pt modelId="{35140991-EF50-460D-8074-76D2972B37C4}" type="pres">
      <dgm:prSet presAssocID="{DF854676-2BDD-40D5-BA94-018134FF836B}" presName="hierChild4" presStyleCnt="0"/>
      <dgm:spPr/>
    </dgm:pt>
    <dgm:pt modelId="{826C36A5-68CE-46D6-AA25-988266918111}" type="pres">
      <dgm:prSet presAssocID="{E946A9D9-0569-43A7-9171-7878EC835F99}" presName="Name17" presStyleLbl="parChTrans1D3" presStyleIdx="5" presStyleCnt="6"/>
      <dgm:spPr/>
    </dgm:pt>
    <dgm:pt modelId="{2B4C9C77-379D-41FB-A4AB-22F7CE5D28E5}" type="pres">
      <dgm:prSet presAssocID="{069E80E9-D4C4-4131-B17C-7B5784ACC5F1}" presName="hierRoot3" presStyleCnt="0"/>
      <dgm:spPr/>
    </dgm:pt>
    <dgm:pt modelId="{1F4D8F8D-670E-47F8-A831-0355D7642420}" type="pres">
      <dgm:prSet presAssocID="{069E80E9-D4C4-4131-B17C-7B5784ACC5F1}" presName="composite3" presStyleCnt="0"/>
      <dgm:spPr/>
    </dgm:pt>
    <dgm:pt modelId="{6E6A00C7-510F-4709-97B9-0CCD26F1AD14}" type="pres">
      <dgm:prSet presAssocID="{069E80E9-D4C4-4131-B17C-7B5784ACC5F1}" presName="background3" presStyleLbl="node3" presStyleIdx="5" presStyleCnt="6">
        <dgm:style>
          <a:lnRef idx="0">
            <a:schemeClr val="accent2"/>
          </a:lnRef>
          <a:fillRef idx="3">
            <a:schemeClr val="accent2"/>
          </a:fillRef>
          <a:effectRef idx="3">
            <a:schemeClr val="accent2"/>
          </a:effectRef>
          <a:fontRef idx="minor">
            <a:schemeClr val="lt1"/>
          </a:fontRef>
        </dgm:style>
      </dgm:prSet>
      <dgm:spPr/>
    </dgm:pt>
    <dgm:pt modelId="{D629C182-E660-4126-AA13-6DA526BD4A06}" type="pres">
      <dgm:prSet presAssocID="{069E80E9-D4C4-4131-B17C-7B5784ACC5F1}" presName="text3" presStyleLbl="fgAcc3" presStyleIdx="5" presStyleCnt="6">
        <dgm:presLayoutVars>
          <dgm:chPref val="3"/>
        </dgm:presLayoutVars>
      </dgm:prSet>
      <dgm:spPr/>
    </dgm:pt>
    <dgm:pt modelId="{DEC0B8EB-8134-4AB8-9330-8E19561D49CD}" type="pres">
      <dgm:prSet presAssocID="{069E80E9-D4C4-4131-B17C-7B5784ACC5F1}" presName="hierChild4" presStyleCnt="0"/>
      <dgm:spPr/>
    </dgm:pt>
  </dgm:ptLst>
  <dgm:cxnLst>
    <dgm:cxn modelId="{9C6BE508-8983-4CEC-B80D-F5FC137FA57A}" type="presOf" srcId="{5FF91295-0D4E-423B-9C25-34CFB91AFCD4}" destId="{7C150DC5-3941-4CFD-AFAC-5B63D051ECF8}" srcOrd="0" destOrd="0" presId="urn:microsoft.com/office/officeart/2005/8/layout/hierarchy1"/>
    <dgm:cxn modelId="{87722C17-8959-4DFF-8DA4-667324B0C96F}" type="presOf" srcId="{3F506163-DC56-4022-A1E4-F4371E4E3499}" destId="{C77172B5-42EB-424B-97B9-FEE2DFBD60E5}" srcOrd="0" destOrd="0" presId="urn:microsoft.com/office/officeart/2005/8/layout/hierarchy1"/>
    <dgm:cxn modelId="{D5C1B51D-A877-4BAA-BE75-B1A9DCF55199}" srcId="{5FF91295-0D4E-423B-9C25-34CFB91AFCD4}" destId="{70BD3E86-481E-4BD2-9BB4-3DF764DA7AAB}" srcOrd="0" destOrd="0" parTransId="{10C7D623-75DA-45AE-B773-5C0D19B2D3A9}" sibTransId="{F8C08BE3-6C9A-423F-AFD3-6AF1CFFFFEAD}"/>
    <dgm:cxn modelId="{EC09CA23-1519-4B1E-9575-13BAF6696C3A}" type="presOf" srcId="{70BD3E86-481E-4BD2-9BB4-3DF764DA7AAB}" destId="{6B1585C1-DC3C-4359-854E-329451514D3A}" srcOrd="0" destOrd="0" presId="urn:microsoft.com/office/officeart/2005/8/layout/hierarchy1"/>
    <dgm:cxn modelId="{2592CE24-51D1-4F6B-9FFC-59CAE6D6B509}" type="presOf" srcId="{914499F6-9472-4A69-B662-1F501CE6D2CA}" destId="{33F3A1CC-1253-4A09-8E26-7A86D3224F2A}" srcOrd="0" destOrd="0" presId="urn:microsoft.com/office/officeart/2005/8/layout/hierarchy1"/>
    <dgm:cxn modelId="{4C5E8F40-C3F6-43B2-81CE-A2E3D439BA43}" type="presOf" srcId="{58CAE355-8C20-4886-8BF1-7089CC94B776}" destId="{B2DD6B0F-4A33-418A-8E37-82063CD1FDBF}" srcOrd="0" destOrd="0" presId="urn:microsoft.com/office/officeart/2005/8/layout/hierarchy1"/>
    <dgm:cxn modelId="{B0C9135E-7B61-4D75-98C1-E0F7482D0836}" srcId="{5FF91295-0D4E-423B-9C25-34CFB91AFCD4}" destId="{914499F6-9472-4A69-B662-1F501CE6D2CA}" srcOrd="2" destOrd="0" parTransId="{58CAE355-8C20-4886-8BF1-7089CC94B776}" sibTransId="{A486A8CE-66A7-43F1-919E-000B3CE1EA04}"/>
    <dgm:cxn modelId="{FF81A864-A8AF-4D15-B7B7-8363736298C9}" type="presOf" srcId="{499D9C32-D506-4B73-A1A5-339A06482093}" destId="{E1E5C455-B5B2-40D6-B9E6-CDAD0B00058F}" srcOrd="0" destOrd="0" presId="urn:microsoft.com/office/officeart/2005/8/layout/hierarchy1"/>
    <dgm:cxn modelId="{EC81986E-DF35-469D-8423-03F4D6695E24}" type="presOf" srcId="{065A8D82-A498-48B7-821F-13AC61784443}" destId="{7417E698-0EFE-4F85-9510-F63FAC93D0F1}" srcOrd="0" destOrd="0" presId="urn:microsoft.com/office/officeart/2005/8/layout/hierarchy1"/>
    <dgm:cxn modelId="{79418A58-635F-4F50-AF71-8C6187A10E1C}" srcId="{065A8D82-A498-48B7-821F-13AC61784443}" destId="{3F506163-DC56-4022-A1E4-F4371E4E3499}" srcOrd="1" destOrd="0" parTransId="{AD098747-E38E-40E5-B652-4DB11508FA76}" sibTransId="{3F0377C4-2AD6-4751-863A-D931FB817766}"/>
    <dgm:cxn modelId="{3713635A-E031-4374-A361-A6EA6E6D2E9F}" type="presOf" srcId="{B576EFE9-3D55-4D5A-A89D-008C3662D0FE}" destId="{C40C16BF-CA45-49A1-8FFA-25F9C6EB3B10}" srcOrd="0" destOrd="0" presId="urn:microsoft.com/office/officeart/2005/8/layout/hierarchy1"/>
    <dgm:cxn modelId="{CD18AC7C-0D8F-4DBC-8249-0951A1B3F733}" srcId="{3F506163-DC56-4022-A1E4-F4371E4E3499}" destId="{069E80E9-D4C4-4131-B17C-7B5784ACC5F1}" srcOrd="2" destOrd="0" parTransId="{E946A9D9-0569-43A7-9171-7878EC835F99}" sibTransId="{CCD3839D-B55D-40D4-BF48-1ED8C92140C0}"/>
    <dgm:cxn modelId="{9D65D683-786F-405F-8DA4-1894D0D042A5}" type="presOf" srcId="{E946A9D9-0569-43A7-9171-7878EC835F99}" destId="{826C36A5-68CE-46D6-AA25-988266918111}" srcOrd="0" destOrd="0" presId="urn:microsoft.com/office/officeart/2005/8/layout/hierarchy1"/>
    <dgm:cxn modelId="{E9087088-C7DE-4EBD-A5FE-252859AA6A2E}" srcId="{3F506163-DC56-4022-A1E4-F4371E4E3499}" destId="{B576EFE9-3D55-4D5A-A89D-008C3662D0FE}" srcOrd="0" destOrd="0" parTransId="{1E9E51C6-5A91-4480-96ED-254BFF81DC0F}" sibTransId="{1B0A2442-E587-4455-936F-42A61EE9D4B2}"/>
    <dgm:cxn modelId="{97CFA194-D760-4BA3-B7AE-48376C84BC2C}" srcId="{065A8D82-A498-48B7-821F-13AC61784443}" destId="{5FF91295-0D4E-423B-9C25-34CFB91AFCD4}" srcOrd="0" destOrd="0" parTransId="{FB720C95-5A46-432A-BAFF-EF8B7E743A41}" sibTransId="{1E6C3A7B-2159-4A43-817F-A55074E73904}"/>
    <dgm:cxn modelId="{0202E594-A816-4BC4-A973-59E78DCD9C31}" type="presOf" srcId="{10C7D623-75DA-45AE-B773-5C0D19B2D3A9}" destId="{C1FABA11-FF13-4FE8-BB4F-B021D0086D58}" srcOrd="0" destOrd="0" presId="urn:microsoft.com/office/officeart/2005/8/layout/hierarchy1"/>
    <dgm:cxn modelId="{89B7E7B3-1011-4E54-ADA4-D43E7AC777C5}" srcId="{877FB7F3-ED56-469A-B0F2-E185055F429B}" destId="{065A8D82-A498-48B7-821F-13AC61784443}" srcOrd="0" destOrd="0" parTransId="{1B13AA88-26C4-4AE8-8913-78D304F637A1}" sibTransId="{BDD05EDD-FEC3-485C-BB9E-9B8CAFC523B5}"/>
    <dgm:cxn modelId="{A73B77C2-7795-4518-B2B7-8531BF86E822}" type="presOf" srcId="{DF854676-2BDD-40D5-BA94-018134FF836B}" destId="{ED7B0F15-CC0E-47EF-BD82-3258D9E601C9}" srcOrd="0" destOrd="0" presId="urn:microsoft.com/office/officeart/2005/8/layout/hierarchy1"/>
    <dgm:cxn modelId="{B84185C3-3FF0-4B04-92A3-FA7BD8BCCD4B}" type="presOf" srcId="{71203FDE-9966-4C9C-A381-2179388685FE}" destId="{68DE8A40-6FE7-488F-85CE-F929FF182088}" srcOrd="0" destOrd="0" presId="urn:microsoft.com/office/officeart/2005/8/layout/hierarchy1"/>
    <dgm:cxn modelId="{498AFCC3-F9E0-40E0-B44B-6F7F4E77CE51}" type="presOf" srcId="{AD098747-E38E-40E5-B652-4DB11508FA76}" destId="{067CDEFA-4690-46F2-A424-B8311A1F0460}" srcOrd="0" destOrd="0" presId="urn:microsoft.com/office/officeart/2005/8/layout/hierarchy1"/>
    <dgm:cxn modelId="{82CD69C7-1BD8-4AD2-B80C-38338CFC1E68}" type="presOf" srcId="{069E80E9-D4C4-4131-B17C-7B5784ACC5F1}" destId="{D629C182-E660-4126-AA13-6DA526BD4A06}" srcOrd="0" destOrd="0" presId="urn:microsoft.com/office/officeart/2005/8/layout/hierarchy1"/>
    <dgm:cxn modelId="{07C316E2-2D59-4302-B454-667C9D3B0877}" type="presOf" srcId="{877FB7F3-ED56-469A-B0F2-E185055F429B}" destId="{A352BC85-8393-4A0C-A91B-767DEAC73144}" srcOrd="0" destOrd="0" presId="urn:microsoft.com/office/officeart/2005/8/layout/hierarchy1"/>
    <dgm:cxn modelId="{72EEE0E2-A54E-43E7-88A7-8880C27E3D67}" type="presOf" srcId="{1E9E51C6-5A91-4480-96ED-254BFF81DC0F}" destId="{D775DA6C-B9B7-427F-A73E-5135B69CA5AA}" srcOrd="0" destOrd="0" presId="urn:microsoft.com/office/officeart/2005/8/layout/hierarchy1"/>
    <dgm:cxn modelId="{81BCD7EA-A73E-4A29-B2D0-37B8F37ED465}" srcId="{5FF91295-0D4E-423B-9C25-34CFB91AFCD4}" destId="{499D9C32-D506-4B73-A1A5-339A06482093}" srcOrd="1" destOrd="0" parTransId="{71203FDE-9966-4C9C-A381-2179388685FE}" sibTransId="{1EC58066-2A57-410B-B69C-62DE0E045EA4}"/>
    <dgm:cxn modelId="{CCF0B2F0-CEFB-45F0-AB92-F2CD4E0F36B5}" type="presOf" srcId="{FB720C95-5A46-432A-BAFF-EF8B7E743A41}" destId="{7F5B585B-F980-4F42-9665-A03F618E1A38}" srcOrd="0" destOrd="0" presId="urn:microsoft.com/office/officeart/2005/8/layout/hierarchy1"/>
    <dgm:cxn modelId="{51DA3CFC-47C8-4E45-9B01-CA672499994D}" srcId="{3F506163-DC56-4022-A1E4-F4371E4E3499}" destId="{DF854676-2BDD-40D5-BA94-018134FF836B}" srcOrd="1" destOrd="0" parTransId="{10342711-0B7D-4FF0-B6AF-A42709833E78}" sibTransId="{19665115-319F-4087-82F0-50F7D3BEFB19}"/>
    <dgm:cxn modelId="{440ED9FF-40B8-4C0D-A269-F06B319F42A3}" type="presOf" srcId="{10342711-0B7D-4FF0-B6AF-A42709833E78}" destId="{C939A57E-A136-494A-B018-655C892D3EAC}" srcOrd="0" destOrd="0" presId="urn:microsoft.com/office/officeart/2005/8/layout/hierarchy1"/>
    <dgm:cxn modelId="{17B8FF51-27EB-43EB-B346-73872AAFED85}" type="presParOf" srcId="{A352BC85-8393-4A0C-A91B-767DEAC73144}" destId="{77228927-5615-40B5-BC65-7BF0CD53D2F2}" srcOrd="0" destOrd="0" presId="urn:microsoft.com/office/officeart/2005/8/layout/hierarchy1"/>
    <dgm:cxn modelId="{5F3DA65A-7539-4A78-8D98-4FFF5045A4D5}" type="presParOf" srcId="{77228927-5615-40B5-BC65-7BF0CD53D2F2}" destId="{E46BA3EF-226C-459E-9CFB-9D110C2B82C2}" srcOrd="0" destOrd="0" presId="urn:microsoft.com/office/officeart/2005/8/layout/hierarchy1"/>
    <dgm:cxn modelId="{B4F270A8-0E7B-4B09-ADC6-E87AFD7225F9}" type="presParOf" srcId="{E46BA3EF-226C-459E-9CFB-9D110C2B82C2}" destId="{94056962-4893-4262-901C-CC3079044496}" srcOrd="0" destOrd="0" presId="urn:microsoft.com/office/officeart/2005/8/layout/hierarchy1"/>
    <dgm:cxn modelId="{5C1F1E9B-BBF5-4AA9-9064-851E01FAC597}" type="presParOf" srcId="{E46BA3EF-226C-459E-9CFB-9D110C2B82C2}" destId="{7417E698-0EFE-4F85-9510-F63FAC93D0F1}" srcOrd="1" destOrd="0" presId="urn:microsoft.com/office/officeart/2005/8/layout/hierarchy1"/>
    <dgm:cxn modelId="{45D7230F-C3E4-417D-88D7-4F941D15177C}" type="presParOf" srcId="{77228927-5615-40B5-BC65-7BF0CD53D2F2}" destId="{0394F061-50D9-48AB-9B2E-4F43CB6968A8}" srcOrd="1" destOrd="0" presId="urn:microsoft.com/office/officeart/2005/8/layout/hierarchy1"/>
    <dgm:cxn modelId="{D60742DF-2347-4819-B5AD-DD36B765E339}" type="presParOf" srcId="{0394F061-50D9-48AB-9B2E-4F43CB6968A8}" destId="{7F5B585B-F980-4F42-9665-A03F618E1A38}" srcOrd="0" destOrd="0" presId="urn:microsoft.com/office/officeart/2005/8/layout/hierarchy1"/>
    <dgm:cxn modelId="{C4A186C4-8C89-4959-9F01-8490141694F9}" type="presParOf" srcId="{0394F061-50D9-48AB-9B2E-4F43CB6968A8}" destId="{28B000A2-BDCD-431E-AE2C-6BEDD6240341}" srcOrd="1" destOrd="0" presId="urn:microsoft.com/office/officeart/2005/8/layout/hierarchy1"/>
    <dgm:cxn modelId="{2DCA0B48-2CCB-4B9C-BF74-5AC418395D6D}" type="presParOf" srcId="{28B000A2-BDCD-431E-AE2C-6BEDD6240341}" destId="{C86E7401-4FB6-4A19-ABCE-775F1AFFBE78}" srcOrd="0" destOrd="0" presId="urn:microsoft.com/office/officeart/2005/8/layout/hierarchy1"/>
    <dgm:cxn modelId="{CDACD2CB-31E8-48DE-8FB9-5A930127009E}" type="presParOf" srcId="{C86E7401-4FB6-4A19-ABCE-775F1AFFBE78}" destId="{D8EA44D0-FBD0-4DDB-AFF7-3A0E1222E629}" srcOrd="0" destOrd="0" presId="urn:microsoft.com/office/officeart/2005/8/layout/hierarchy1"/>
    <dgm:cxn modelId="{632E8CE6-D10B-45F4-BDAF-25A784AE5416}" type="presParOf" srcId="{C86E7401-4FB6-4A19-ABCE-775F1AFFBE78}" destId="{7C150DC5-3941-4CFD-AFAC-5B63D051ECF8}" srcOrd="1" destOrd="0" presId="urn:microsoft.com/office/officeart/2005/8/layout/hierarchy1"/>
    <dgm:cxn modelId="{276E670F-2EF8-4C4E-BE6C-FBBA55BA8D16}" type="presParOf" srcId="{28B000A2-BDCD-431E-AE2C-6BEDD6240341}" destId="{98C595A4-49B7-4947-B12B-E82B788CD1A0}" srcOrd="1" destOrd="0" presId="urn:microsoft.com/office/officeart/2005/8/layout/hierarchy1"/>
    <dgm:cxn modelId="{7A7FCEC1-E55E-4581-B370-A76BA15B5359}" type="presParOf" srcId="{98C595A4-49B7-4947-B12B-E82B788CD1A0}" destId="{C1FABA11-FF13-4FE8-BB4F-B021D0086D58}" srcOrd="0" destOrd="0" presId="urn:microsoft.com/office/officeart/2005/8/layout/hierarchy1"/>
    <dgm:cxn modelId="{9F8A8336-B966-4A44-B008-05110EE40B35}" type="presParOf" srcId="{98C595A4-49B7-4947-B12B-E82B788CD1A0}" destId="{73E55E2C-D877-47BF-9FF9-102CCDC15BF7}" srcOrd="1" destOrd="0" presId="urn:microsoft.com/office/officeart/2005/8/layout/hierarchy1"/>
    <dgm:cxn modelId="{B7027BEE-B21D-4F47-99F8-768A9AC45782}" type="presParOf" srcId="{73E55E2C-D877-47BF-9FF9-102CCDC15BF7}" destId="{87BA46EE-B084-4152-B270-61B6CDE93C80}" srcOrd="0" destOrd="0" presId="urn:microsoft.com/office/officeart/2005/8/layout/hierarchy1"/>
    <dgm:cxn modelId="{B2BD9FF1-5121-4DA3-8569-A3ED2145F67F}" type="presParOf" srcId="{87BA46EE-B084-4152-B270-61B6CDE93C80}" destId="{4C0A5475-3829-47E9-80D3-8A1C23F3204C}" srcOrd="0" destOrd="0" presId="urn:microsoft.com/office/officeart/2005/8/layout/hierarchy1"/>
    <dgm:cxn modelId="{3AFD0A51-439E-45DB-A5DC-C187810B0C57}" type="presParOf" srcId="{87BA46EE-B084-4152-B270-61B6CDE93C80}" destId="{6B1585C1-DC3C-4359-854E-329451514D3A}" srcOrd="1" destOrd="0" presId="urn:microsoft.com/office/officeart/2005/8/layout/hierarchy1"/>
    <dgm:cxn modelId="{48E310A9-A2A8-46A3-A7E0-26B07F0F827F}" type="presParOf" srcId="{73E55E2C-D877-47BF-9FF9-102CCDC15BF7}" destId="{637766B5-A9E8-477B-8711-9AF4F8F39493}" srcOrd="1" destOrd="0" presId="urn:microsoft.com/office/officeart/2005/8/layout/hierarchy1"/>
    <dgm:cxn modelId="{FB4F0B86-AF32-4ACC-9C1F-3E57601C7500}" type="presParOf" srcId="{98C595A4-49B7-4947-B12B-E82B788CD1A0}" destId="{68DE8A40-6FE7-488F-85CE-F929FF182088}" srcOrd="2" destOrd="0" presId="urn:microsoft.com/office/officeart/2005/8/layout/hierarchy1"/>
    <dgm:cxn modelId="{7F0BA560-3A13-4A1C-908D-C3F00C0B7769}" type="presParOf" srcId="{98C595A4-49B7-4947-B12B-E82B788CD1A0}" destId="{C0683D23-F698-473B-8F8D-BBC74F85E6D5}" srcOrd="3" destOrd="0" presId="urn:microsoft.com/office/officeart/2005/8/layout/hierarchy1"/>
    <dgm:cxn modelId="{F531C798-FA86-4364-BEA1-051C3F01571B}" type="presParOf" srcId="{C0683D23-F698-473B-8F8D-BBC74F85E6D5}" destId="{FCBFCCA8-39F5-4BD5-9598-11A647B118FC}" srcOrd="0" destOrd="0" presId="urn:microsoft.com/office/officeart/2005/8/layout/hierarchy1"/>
    <dgm:cxn modelId="{B4C6233F-C8EB-4EC9-AE31-CC57D94A8FAA}" type="presParOf" srcId="{FCBFCCA8-39F5-4BD5-9598-11A647B118FC}" destId="{3588EF2E-0D0A-4D4D-BFA9-5BB7C2F4A1C4}" srcOrd="0" destOrd="0" presId="urn:microsoft.com/office/officeart/2005/8/layout/hierarchy1"/>
    <dgm:cxn modelId="{274BCB42-4243-402A-8DAE-4342CBA52A8E}" type="presParOf" srcId="{FCBFCCA8-39F5-4BD5-9598-11A647B118FC}" destId="{E1E5C455-B5B2-40D6-B9E6-CDAD0B00058F}" srcOrd="1" destOrd="0" presId="urn:microsoft.com/office/officeart/2005/8/layout/hierarchy1"/>
    <dgm:cxn modelId="{0619E5CA-5245-476F-9FAB-81969941B3B5}" type="presParOf" srcId="{C0683D23-F698-473B-8F8D-BBC74F85E6D5}" destId="{01927D23-1370-4710-BB30-4A887DFEC191}" srcOrd="1" destOrd="0" presId="urn:microsoft.com/office/officeart/2005/8/layout/hierarchy1"/>
    <dgm:cxn modelId="{418E9502-920D-4421-8771-B3D194BB9CB4}" type="presParOf" srcId="{98C595A4-49B7-4947-B12B-E82B788CD1A0}" destId="{B2DD6B0F-4A33-418A-8E37-82063CD1FDBF}" srcOrd="4" destOrd="0" presId="urn:microsoft.com/office/officeart/2005/8/layout/hierarchy1"/>
    <dgm:cxn modelId="{3EFA62B7-233E-4953-AC93-DB93B9028224}" type="presParOf" srcId="{98C595A4-49B7-4947-B12B-E82B788CD1A0}" destId="{FAA5C43D-D3F0-4ABA-A9BB-B104527FEE96}" srcOrd="5" destOrd="0" presId="urn:microsoft.com/office/officeart/2005/8/layout/hierarchy1"/>
    <dgm:cxn modelId="{E44EFA09-D27E-4576-ACCF-06F57DB3521D}" type="presParOf" srcId="{FAA5C43D-D3F0-4ABA-A9BB-B104527FEE96}" destId="{2ED2C793-124D-495F-8727-5C67F538C6E6}" srcOrd="0" destOrd="0" presId="urn:microsoft.com/office/officeart/2005/8/layout/hierarchy1"/>
    <dgm:cxn modelId="{302A9B25-CAD9-41CC-AB18-346A45458C83}" type="presParOf" srcId="{2ED2C793-124D-495F-8727-5C67F538C6E6}" destId="{A3B3F583-4CFB-4111-A405-F6DA121C1310}" srcOrd="0" destOrd="0" presId="urn:microsoft.com/office/officeart/2005/8/layout/hierarchy1"/>
    <dgm:cxn modelId="{EB8FEDA8-0B6E-4987-9F90-C929530A08E1}" type="presParOf" srcId="{2ED2C793-124D-495F-8727-5C67F538C6E6}" destId="{33F3A1CC-1253-4A09-8E26-7A86D3224F2A}" srcOrd="1" destOrd="0" presId="urn:microsoft.com/office/officeart/2005/8/layout/hierarchy1"/>
    <dgm:cxn modelId="{7A7387EF-7E74-4D1B-847D-2B5C56F5F46F}" type="presParOf" srcId="{FAA5C43D-D3F0-4ABA-A9BB-B104527FEE96}" destId="{AB8E0D5B-1D88-434C-89FC-0A7BE16B78E6}" srcOrd="1" destOrd="0" presId="urn:microsoft.com/office/officeart/2005/8/layout/hierarchy1"/>
    <dgm:cxn modelId="{9ACD0DE4-E9FD-45B8-BB80-20FF61968441}" type="presParOf" srcId="{0394F061-50D9-48AB-9B2E-4F43CB6968A8}" destId="{067CDEFA-4690-46F2-A424-B8311A1F0460}" srcOrd="2" destOrd="0" presId="urn:microsoft.com/office/officeart/2005/8/layout/hierarchy1"/>
    <dgm:cxn modelId="{27C25E5A-B8A3-4CEF-AC5F-5016B0CFB521}" type="presParOf" srcId="{0394F061-50D9-48AB-9B2E-4F43CB6968A8}" destId="{B9B0478F-2317-48F2-B1AF-5EB6F5D60E3F}" srcOrd="3" destOrd="0" presId="urn:microsoft.com/office/officeart/2005/8/layout/hierarchy1"/>
    <dgm:cxn modelId="{55F4CFBC-8D82-4830-A1D8-63C1BED35C54}" type="presParOf" srcId="{B9B0478F-2317-48F2-B1AF-5EB6F5D60E3F}" destId="{CAC925EC-3F1E-4711-9DA5-7B2449C6ECB7}" srcOrd="0" destOrd="0" presId="urn:microsoft.com/office/officeart/2005/8/layout/hierarchy1"/>
    <dgm:cxn modelId="{A9564D2E-9D4D-4737-8AEC-B07BD3D8D345}" type="presParOf" srcId="{CAC925EC-3F1E-4711-9DA5-7B2449C6ECB7}" destId="{23FAEB0F-24C8-43C5-BDC8-62639358FE56}" srcOrd="0" destOrd="0" presId="urn:microsoft.com/office/officeart/2005/8/layout/hierarchy1"/>
    <dgm:cxn modelId="{1C66C876-516A-44DF-84B1-68425925726D}" type="presParOf" srcId="{CAC925EC-3F1E-4711-9DA5-7B2449C6ECB7}" destId="{C77172B5-42EB-424B-97B9-FEE2DFBD60E5}" srcOrd="1" destOrd="0" presId="urn:microsoft.com/office/officeart/2005/8/layout/hierarchy1"/>
    <dgm:cxn modelId="{FC6041F1-A008-4E86-B66F-216D9CDE8878}" type="presParOf" srcId="{B9B0478F-2317-48F2-B1AF-5EB6F5D60E3F}" destId="{A1D1269A-A0C2-4CD6-8518-1EE17691A5DD}" srcOrd="1" destOrd="0" presId="urn:microsoft.com/office/officeart/2005/8/layout/hierarchy1"/>
    <dgm:cxn modelId="{77B7432E-704F-49A4-A898-887B7A3B3CD3}" type="presParOf" srcId="{A1D1269A-A0C2-4CD6-8518-1EE17691A5DD}" destId="{D775DA6C-B9B7-427F-A73E-5135B69CA5AA}" srcOrd="0" destOrd="0" presId="urn:microsoft.com/office/officeart/2005/8/layout/hierarchy1"/>
    <dgm:cxn modelId="{B590E74C-036F-485A-886A-791320B8EADF}" type="presParOf" srcId="{A1D1269A-A0C2-4CD6-8518-1EE17691A5DD}" destId="{48C69681-D1C5-4FCE-85BA-8E71FF22510F}" srcOrd="1" destOrd="0" presId="urn:microsoft.com/office/officeart/2005/8/layout/hierarchy1"/>
    <dgm:cxn modelId="{AF7957B5-5197-4AFE-920E-BCF13DA7F396}" type="presParOf" srcId="{48C69681-D1C5-4FCE-85BA-8E71FF22510F}" destId="{6CA93A4E-DAB9-4EDF-AACC-E6B76E8C56F0}" srcOrd="0" destOrd="0" presId="urn:microsoft.com/office/officeart/2005/8/layout/hierarchy1"/>
    <dgm:cxn modelId="{1E343A8C-4767-4133-AA80-EFDF4E6B47B8}" type="presParOf" srcId="{6CA93A4E-DAB9-4EDF-AACC-E6B76E8C56F0}" destId="{3B87A04F-C1D3-4669-89B8-CCCE9EF6DC3A}" srcOrd="0" destOrd="0" presId="urn:microsoft.com/office/officeart/2005/8/layout/hierarchy1"/>
    <dgm:cxn modelId="{0E0750AD-996E-4F8D-9FF1-7D956D3E9808}" type="presParOf" srcId="{6CA93A4E-DAB9-4EDF-AACC-E6B76E8C56F0}" destId="{C40C16BF-CA45-49A1-8FFA-25F9C6EB3B10}" srcOrd="1" destOrd="0" presId="urn:microsoft.com/office/officeart/2005/8/layout/hierarchy1"/>
    <dgm:cxn modelId="{BD52AD3B-5FA6-45DF-AD72-FE4C53055BD5}" type="presParOf" srcId="{48C69681-D1C5-4FCE-85BA-8E71FF22510F}" destId="{346BD544-7BD7-48F9-8D91-BCC80AD1F77A}" srcOrd="1" destOrd="0" presId="urn:microsoft.com/office/officeart/2005/8/layout/hierarchy1"/>
    <dgm:cxn modelId="{B72B30F3-3139-4C3F-A748-48AABD158ACA}" type="presParOf" srcId="{A1D1269A-A0C2-4CD6-8518-1EE17691A5DD}" destId="{C939A57E-A136-494A-B018-655C892D3EAC}" srcOrd="2" destOrd="0" presId="urn:microsoft.com/office/officeart/2005/8/layout/hierarchy1"/>
    <dgm:cxn modelId="{A10C4719-9A3A-449C-94FA-43119292D1CC}" type="presParOf" srcId="{A1D1269A-A0C2-4CD6-8518-1EE17691A5DD}" destId="{07D4E0EE-390F-4356-AF51-B495231436ED}" srcOrd="3" destOrd="0" presId="urn:microsoft.com/office/officeart/2005/8/layout/hierarchy1"/>
    <dgm:cxn modelId="{A533A2F7-57A8-47E0-BB78-651C16AA5A4C}" type="presParOf" srcId="{07D4E0EE-390F-4356-AF51-B495231436ED}" destId="{33210799-635C-49F2-A194-075FD069FCDC}" srcOrd="0" destOrd="0" presId="urn:microsoft.com/office/officeart/2005/8/layout/hierarchy1"/>
    <dgm:cxn modelId="{84949898-F53D-49B8-AFBA-D1D740928A90}" type="presParOf" srcId="{33210799-635C-49F2-A194-075FD069FCDC}" destId="{B88A8777-51C0-4263-979E-5FEC8A321BA7}" srcOrd="0" destOrd="0" presId="urn:microsoft.com/office/officeart/2005/8/layout/hierarchy1"/>
    <dgm:cxn modelId="{F308BAE7-B9EA-444D-B26D-7276AEA7C4FB}" type="presParOf" srcId="{33210799-635C-49F2-A194-075FD069FCDC}" destId="{ED7B0F15-CC0E-47EF-BD82-3258D9E601C9}" srcOrd="1" destOrd="0" presId="urn:microsoft.com/office/officeart/2005/8/layout/hierarchy1"/>
    <dgm:cxn modelId="{BAD3314F-129B-4309-9E33-844B2C8C79E9}" type="presParOf" srcId="{07D4E0EE-390F-4356-AF51-B495231436ED}" destId="{35140991-EF50-460D-8074-76D2972B37C4}" srcOrd="1" destOrd="0" presId="urn:microsoft.com/office/officeart/2005/8/layout/hierarchy1"/>
    <dgm:cxn modelId="{1D3B4448-D00B-4B82-9A99-72F707CC1511}" type="presParOf" srcId="{A1D1269A-A0C2-4CD6-8518-1EE17691A5DD}" destId="{826C36A5-68CE-46D6-AA25-988266918111}" srcOrd="4" destOrd="0" presId="urn:microsoft.com/office/officeart/2005/8/layout/hierarchy1"/>
    <dgm:cxn modelId="{BB4A1146-037B-46A3-A443-F952498C9C89}" type="presParOf" srcId="{A1D1269A-A0C2-4CD6-8518-1EE17691A5DD}" destId="{2B4C9C77-379D-41FB-A4AB-22F7CE5D28E5}" srcOrd="5" destOrd="0" presId="urn:microsoft.com/office/officeart/2005/8/layout/hierarchy1"/>
    <dgm:cxn modelId="{F69AF65B-000C-4497-BD15-221FCA9C4C10}" type="presParOf" srcId="{2B4C9C77-379D-41FB-A4AB-22F7CE5D28E5}" destId="{1F4D8F8D-670E-47F8-A831-0355D7642420}" srcOrd="0" destOrd="0" presId="urn:microsoft.com/office/officeart/2005/8/layout/hierarchy1"/>
    <dgm:cxn modelId="{08C2F2BF-FF42-4B47-9EB2-D9D8CECA8729}" type="presParOf" srcId="{1F4D8F8D-670E-47F8-A831-0355D7642420}" destId="{6E6A00C7-510F-4709-97B9-0CCD26F1AD14}" srcOrd="0" destOrd="0" presId="urn:microsoft.com/office/officeart/2005/8/layout/hierarchy1"/>
    <dgm:cxn modelId="{E43F7C98-0A50-456D-A5BD-A9C91F5E31D1}" type="presParOf" srcId="{1F4D8F8D-670E-47F8-A831-0355D7642420}" destId="{D629C182-E660-4126-AA13-6DA526BD4A06}" srcOrd="1" destOrd="0" presId="urn:microsoft.com/office/officeart/2005/8/layout/hierarchy1"/>
    <dgm:cxn modelId="{0C172362-DAC4-464D-94C2-224218121883}" type="presParOf" srcId="{2B4C9C77-379D-41FB-A4AB-22F7CE5D28E5}" destId="{DEC0B8EB-8134-4AB8-9330-8E19561D49CD}"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C65B33B-600F-4187-BC09-336A4F5AFB12}" type="doc">
      <dgm:prSet loTypeId="urn:microsoft.com/office/officeart/2005/8/layout/vList5" loCatId="list" qsTypeId="urn:microsoft.com/office/officeart/2005/8/quickstyle/3d1" qsCatId="3D" csTypeId="urn:microsoft.com/office/officeart/2005/8/colors/accent1_2" csCatId="accent1" phldr="1"/>
      <dgm:spPr/>
      <dgm:t>
        <a:bodyPr/>
        <a:lstStyle/>
        <a:p>
          <a:endParaRPr lang="zh-CN" altLang="en-US"/>
        </a:p>
      </dgm:t>
    </dgm:pt>
    <dgm:pt modelId="{F97DC044-C2E4-4228-ABB9-FC8ED92B9D0F}">
      <dgm:prSet phldrT="[文本]" custT="1"/>
      <dgm:spPr/>
      <dgm:t>
        <a:bodyPr/>
        <a:lstStyle/>
        <a:p>
          <a:r>
            <a:rPr lang="zh-CN" altLang="en-US" sz="2200" b="1" dirty="0"/>
            <a:t>基本概念</a:t>
          </a:r>
        </a:p>
      </dgm:t>
    </dgm:pt>
    <dgm:pt modelId="{0BDEAA19-1A51-495A-B7F1-8C1166A0153F}" type="parTrans" cxnId="{27665C6F-BA78-4F82-A796-61C973DDE58F}">
      <dgm:prSet/>
      <dgm:spPr/>
      <dgm:t>
        <a:bodyPr/>
        <a:lstStyle/>
        <a:p>
          <a:endParaRPr lang="zh-CN" altLang="en-US"/>
        </a:p>
      </dgm:t>
    </dgm:pt>
    <dgm:pt modelId="{BD4CF9A7-3B16-438E-B176-F32BD84EAB5A}" type="sibTrans" cxnId="{27665C6F-BA78-4F82-A796-61C973DDE58F}">
      <dgm:prSet/>
      <dgm:spPr/>
      <dgm:t>
        <a:bodyPr/>
        <a:lstStyle/>
        <a:p>
          <a:endParaRPr lang="zh-CN" altLang="en-US"/>
        </a:p>
      </dgm:t>
    </dgm:pt>
    <dgm:pt modelId="{D23D86CE-942F-48D4-8732-0B7930A9E964}">
      <dgm:prSet phldrT="[文本]" custT="1"/>
      <dgm:spPr/>
      <dgm:t>
        <a:bodyPr/>
        <a:lstStyle/>
        <a:p>
          <a:r>
            <a:rPr lang="zh-CN" altLang="en-US" sz="1800" dirty="0"/>
            <a:t>效度（</a:t>
          </a:r>
          <a:r>
            <a:rPr lang="en-US" altLang="zh-CN" sz="1800" dirty="0"/>
            <a:t>validity</a:t>
          </a:r>
          <a:r>
            <a:rPr lang="zh-CN" altLang="en-US" sz="1800" dirty="0"/>
            <a:t>）即真实性，也称准确度，指调查表确实测定了研究者想要测定的特征及其程度，即测量指标或观察结果在多大程度上反映了所测对象信息的客观真实性。</a:t>
          </a:r>
        </a:p>
      </dgm:t>
    </dgm:pt>
    <dgm:pt modelId="{65308436-F2BD-4AAC-BABE-8963104A5F2E}" type="parTrans" cxnId="{B19CE970-75D4-48B8-8431-9CB26C3EF674}">
      <dgm:prSet/>
      <dgm:spPr/>
      <dgm:t>
        <a:bodyPr/>
        <a:lstStyle/>
        <a:p>
          <a:endParaRPr lang="zh-CN" altLang="en-US"/>
        </a:p>
      </dgm:t>
    </dgm:pt>
    <dgm:pt modelId="{CD702E33-EAB6-47C6-8C2E-B93ED5C456FF}" type="sibTrans" cxnId="{B19CE970-75D4-48B8-8431-9CB26C3EF674}">
      <dgm:prSet/>
      <dgm:spPr/>
      <dgm:t>
        <a:bodyPr/>
        <a:lstStyle/>
        <a:p>
          <a:endParaRPr lang="zh-CN" altLang="en-US"/>
        </a:p>
      </dgm:t>
    </dgm:pt>
    <dgm:pt modelId="{144E2265-D452-4B14-AC31-02D7FEC4FE69}" type="pres">
      <dgm:prSet presAssocID="{5C65B33B-600F-4187-BC09-336A4F5AFB12}" presName="Name0" presStyleCnt="0">
        <dgm:presLayoutVars>
          <dgm:dir/>
          <dgm:animLvl val="lvl"/>
          <dgm:resizeHandles val="exact"/>
        </dgm:presLayoutVars>
      </dgm:prSet>
      <dgm:spPr/>
    </dgm:pt>
    <dgm:pt modelId="{07907B7D-B8DE-4577-9A39-AC146E3DB28C}" type="pres">
      <dgm:prSet presAssocID="{F97DC044-C2E4-4228-ABB9-FC8ED92B9D0F}" presName="linNode" presStyleCnt="0"/>
      <dgm:spPr/>
    </dgm:pt>
    <dgm:pt modelId="{6D517146-3799-4116-B46C-5D26A69FB4C1}" type="pres">
      <dgm:prSet presAssocID="{F97DC044-C2E4-4228-ABB9-FC8ED92B9D0F}" presName="parentText" presStyleLbl="node1" presStyleIdx="0" presStyleCnt="1" custScaleX="44300" custScaleY="46181">
        <dgm:presLayoutVars>
          <dgm:chMax val="1"/>
          <dgm:bulletEnabled val="1"/>
        </dgm:presLayoutVars>
      </dgm:prSet>
      <dgm:spPr/>
    </dgm:pt>
    <dgm:pt modelId="{8ACEC1CB-9BFF-4C4C-9C22-5C540751E00A}" type="pres">
      <dgm:prSet presAssocID="{F97DC044-C2E4-4228-ABB9-FC8ED92B9D0F}" presName="descendantText" presStyleLbl="alignAccFollowNode1" presStyleIdx="0" presStyleCnt="1" custScaleX="128523" custScaleY="54071" custLinFactNeighborX="-3938">
        <dgm:presLayoutVars>
          <dgm:bulletEnabled val="1"/>
        </dgm:presLayoutVars>
      </dgm:prSet>
      <dgm:spPr/>
    </dgm:pt>
  </dgm:ptLst>
  <dgm:cxnLst>
    <dgm:cxn modelId="{27665C6F-BA78-4F82-A796-61C973DDE58F}" srcId="{5C65B33B-600F-4187-BC09-336A4F5AFB12}" destId="{F97DC044-C2E4-4228-ABB9-FC8ED92B9D0F}" srcOrd="0" destOrd="0" parTransId="{0BDEAA19-1A51-495A-B7F1-8C1166A0153F}" sibTransId="{BD4CF9A7-3B16-438E-B176-F32BD84EAB5A}"/>
    <dgm:cxn modelId="{B19CE970-75D4-48B8-8431-9CB26C3EF674}" srcId="{F97DC044-C2E4-4228-ABB9-FC8ED92B9D0F}" destId="{D23D86CE-942F-48D4-8732-0B7930A9E964}" srcOrd="0" destOrd="0" parTransId="{65308436-F2BD-4AAC-BABE-8963104A5F2E}" sibTransId="{CD702E33-EAB6-47C6-8C2E-B93ED5C456FF}"/>
    <dgm:cxn modelId="{ADEDC293-7525-465E-8D03-D017BABB2F77}" type="presOf" srcId="{5C65B33B-600F-4187-BC09-336A4F5AFB12}" destId="{144E2265-D452-4B14-AC31-02D7FEC4FE69}" srcOrd="0" destOrd="0" presId="urn:microsoft.com/office/officeart/2005/8/layout/vList5"/>
    <dgm:cxn modelId="{318749A7-DD52-4C43-BF5F-758B1D6C690F}" type="presOf" srcId="{D23D86CE-942F-48D4-8732-0B7930A9E964}" destId="{8ACEC1CB-9BFF-4C4C-9C22-5C540751E00A}" srcOrd="0" destOrd="0" presId="urn:microsoft.com/office/officeart/2005/8/layout/vList5"/>
    <dgm:cxn modelId="{62F8BED1-2E19-4D56-97D6-359653108B18}" type="presOf" srcId="{F97DC044-C2E4-4228-ABB9-FC8ED92B9D0F}" destId="{6D517146-3799-4116-B46C-5D26A69FB4C1}" srcOrd="0" destOrd="0" presId="urn:microsoft.com/office/officeart/2005/8/layout/vList5"/>
    <dgm:cxn modelId="{7B07221E-66D4-4849-A3F5-2CFC43028A92}" type="presParOf" srcId="{144E2265-D452-4B14-AC31-02D7FEC4FE69}" destId="{07907B7D-B8DE-4577-9A39-AC146E3DB28C}" srcOrd="0" destOrd="0" presId="urn:microsoft.com/office/officeart/2005/8/layout/vList5"/>
    <dgm:cxn modelId="{7BFA26EC-781F-4E21-9191-9A1F5C84E1AF}" type="presParOf" srcId="{07907B7D-B8DE-4577-9A39-AC146E3DB28C}" destId="{6D517146-3799-4116-B46C-5D26A69FB4C1}" srcOrd="0" destOrd="0" presId="urn:microsoft.com/office/officeart/2005/8/layout/vList5"/>
    <dgm:cxn modelId="{FABE1A47-BB45-465D-8EAC-FCE96AE2248C}" type="presParOf" srcId="{07907B7D-B8DE-4577-9A39-AC146E3DB28C}" destId="{8ACEC1CB-9BFF-4C4C-9C22-5C540751E00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C65B33B-600F-4187-BC09-336A4F5AFB12}" type="doc">
      <dgm:prSet loTypeId="urn:microsoft.com/office/officeart/2005/8/layout/vList5" loCatId="list" qsTypeId="urn:microsoft.com/office/officeart/2005/8/quickstyle/3d1" qsCatId="3D" csTypeId="urn:microsoft.com/office/officeart/2005/8/colors/accent1_2" csCatId="accent1" phldr="1"/>
      <dgm:spPr/>
      <dgm:t>
        <a:bodyPr/>
        <a:lstStyle/>
        <a:p>
          <a:endParaRPr lang="zh-CN" altLang="en-US"/>
        </a:p>
      </dgm:t>
    </dgm:pt>
    <dgm:pt modelId="{F97DC044-C2E4-4228-ABB9-FC8ED92B9D0F}">
      <dgm:prSet phldrT="[文本]" custT="1"/>
      <dgm:spPr/>
      <dgm:t>
        <a:bodyPr/>
        <a:lstStyle/>
        <a:p>
          <a:r>
            <a:rPr lang="zh-CN" altLang="en-US" sz="2200" b="1" dirty="0"/>
            <a:t>基本概念</a:t>
          </a:r>
        </a:p>
      </dgm:t>
    </dgm:pt>
    <dgm:pt modelId="{0BDEAA19-1A51-495A-B7F1-8C1166A0153F}" type="parTrans" cxnId="{27665C6F-BA78-4F82-A796-61C973DDE58F}">
      <dgm:prSet/>
      <dgm:spPr/>
      <dgm:t>
        <a:bodyPr/>
        <a:lstStyle/>
        <a:p>
          <a:endParaRPr lang="zh-CN" altLang="en-US"/>
        </a:p>
      </dgm:t>
    </dgm:pt>
    <dgm:pt modelId="{BD4CF9A7-3B16-438E-B176-F32BD84EAB5A}" type="sibTrans" cxnId="{27665C6F-BA78-4F82-A796-61C973DDE58F}">
      <dgm:prSet/>
      <dgm:spPr/>
      <dgm:t>
        <a:bodyPr/>
        <a:lstStyle/>
        <a:p>
          <a:endParaRPr lang="zh-CN" altLang="en-US"/>
        </a:p>
      </dgm:t>
    </dgm:pt>
    <dgm:pt modelId="{D23D86CE-942F-48D4-8732-0B7930A9E964}">
      <dgm:prSet phldrT="[文本]" custT="1"/>
      <dgm:spPr/>
      <dgm:t>
        <a:bodyPr/>
        <a:lstStyle/>
        <a:p>
          <a:r>
            <a:rPr lang="zh-CN" altLang="en-US" sz="1800" dirty="0"/>
            <a:t>信度（</a:t>
          </a:r>
          <a:r>
            <a:rPr lang="en-US" altLang="zh-CN" sz="1800" dirty="0"/>
            <a:t>reliability</a:t>
          </a:r>
          <a:r>
            <a:rPr lang="zh-CN" altLang="en-US" sz="1800" dirty="0"/>
            <a:t>）即调查表测量结果的可靠性、稳定性和一致性，亦称精确度，反映的是观测误差引起的变异程度。</a:t>
          </a:r>
        </a:p>
      </dgm:t>
    </dgm:pt>
    <dgm:pt modelId="{65308436-F2BD-4AAC-BABE-8963104A5F2E}" type="parTrans" cxnId="{B19CE970-75D4-48B8-8431-9CB26C3EF674}">
      <dgm:prSet/>
      <dgm:spPr/>
      <dgm:t>
        <a:bodyPr/>
        <a:lstStyle/>
        <a:p>
          <a:endParaRPr lang="zh-CN" altLang="en-US"/>
        </a:p>
      </dgm:t>
    </dgm:pt>
    <dgm:pt modelId="{CD702E33-EAB6-47C6-8C2E-B93ED5C456FF}" type="sibTrans" cxnId="{B19CE970-75D4-48B8-8431-9CB26C3EF674}">
      <dgm:prSet/>
      <dgm:spPr/>
      <dgm:t>
        <a:bodyPr/>
        <a:lstStyle/>
        <a:p>
          <a:endParaRPr lang="zh-CN" altLang="en-US"/>
        </a:p>
      </dgm:t>
    </dgm:pt>
    <dgm:pt modelId="{144E2265-D452-4B14-AC31-02D7FEC4FE69}" type="pres">
      <dgm:prSet presAssocID="{5C65B33B-600F-4187-BC09-336A4F5AFB12}" presName="Name0" presStyleCnt="0">
        <dgm:presLayoutVars>
          <dgm:dir/>
          <dgm:animLvl val="lvl"/>
          <dgm:resizeHandles val="exact"/>
        </dgm:presLayoutVars>
      </dgm:prSet>
      <dgm:spPr/>
    </dgm:pt>
    <dgm:pt modelId="{07907B7D-B8DE-4577-9A39-AC146E3DB28C}" type="pres">
      <dgm:prSet presAssocID="{F97DC044-C2E4-4228-ABB9-FC8ED92B9D0F}" presName="linNode" presStyleCnt="0"/>
      <dgm:spPr/>
    </dgm:pt>
    <dgm:pt modelId="{6D517146-3799-4116-B46C-5D26A69FB4C1}" type="pres">
      <dgm:prSet presAssocID="{F97DC044-C2E4-4228-ABB9-FC8ED92B9D0F}" presName="parentText" presStyleLbl="node1" presStyleIdx="0" presStyleCnt="1" custScaleX="44300" custScaleY="46181">
        <dgm:presLayoutVars>
          <dgm:chMax val="1"/>
          <dgm:bulletEnabled val="1"/>
        </dgm:presLayoutVars>
      </dgm:prSet>
      <dgm:spPr/>
    </dgm:pt>
    <dgm:pt modelId="{8ACEC1CB-9BFF-4C4C-9C22-5C540751E00A}" type="pres">
      <dgm:prSet presAssocID="{F97DC044-C2E4-4228-ABB9-FC8ED92B9D0F}" presName="descendantText" presStyleLbl="alignAccFollowNode1" presStyleIdx="0" presStyleCnt="1" custScaleX="128523" custScaleY="54071" custLinFactNeighborX="-3938">
        <dgm:presLayoutVars>
          <dgm:bulletEnabled val="1"/>
        </dgm:presLayoutVars>
      </dgm:prSet>
      <dgm:spPr/>
    </dgm:pt>
  </dgm:ptLst>
  <dgm:cxnLst>
    <dgm:cxn modelId="{27665C6F-BA78-4F82-A796-61C973DDE58F}" srcId="{5C65B33B-600F-4187-BC09-336A4F5AFB12}" destId="{F97DC044-C2E4-4228-ABB9-FC8ED92B9D0F}" srcOrd="0" destOrd="0" parTransId="{0BDEAA19-1A51-495A-B7F1-8C1166A0153F}" sibTransId="{BD4CF9A7-3B16-438E-B176-F32BD84EAB5A}"/>
    <dgm:cxn modelId="{B19CE970-75D4-48B8-8431-9CB26C3EF674}" srcId="{F97DC044-C2E4-4228-ABB9-FC8ED92B9D0F}" destId="{D23D86CE-942F-48D4-8732-0B7930A9E964}" srcOrd="0" destOrd="0" parTransId="{65308436-F2BD-4AAC-BABE-8963104A5F2E}" sibTransId="{CD702E33-EAB6-47C6-8C2E-B93ED5C456FF}"/>
    <dgm:cxn modelId="{ADEDC293-7525-465E-8D03-D017BABB2F77}" type="presOf" srcId="{5C65B33B-600F-4187-BC09-336A4F5AFB12}" destId="{144E2265-D452-4B14-AC31-02D7FEC4FE69}" srcOrd="0" destOrd="0" presId="urn:microsoft.com/office/officeart/2005/8/layout/vList5"/>
    <dgm:cxn modelId="{318749A7-DD52-4C43-BF5F-758B1D6C690F}" type="presOf" srcId="{D23D86CE-942F-48D4-8732-0B7930A9E964}" destId="{8ACEC1CB-9BFF-4C4C-9C22-5C540751E00A}" srcOrd="0" destOrd="0" presId="urn:microsoft.com/office/officeart/2005/8/layout/vList5"/>
    <dgm:cxn modelId="{62F8BED1-2E19-4D56-97D6-359653108B18}" type="presOf" srcId="{F97DC044-C2E4-4228-ABB9-FC8ED92B9D0F}" destId="{6D517146-3799-4116-B46C-5D26A69FB4C1}" srcOrd="0" destOrd="0" presId="urn:microsoft.com/office/officeart/2005/8/layout/vList5"/>
    <dgm:cxn modelId="{7B07221E-66D4-4849-A3F5-2CFC43028A92}" type="presParOf" srcId="{144E2265-D452-4B14-AC31-02D7FEC4FE69}" destId="{07907B7D-B8DE-4577-9A39-AC146E3DB28C}" srcOrd="0" destOrd="0" presId="urn:microsoft.com/office/officeart/2005/8/layout/vList5"/>
    <dgm:cxn modelId="{7BFA26EC-781F-4E21-9191-9A1F5C84E1AF}" type="presParOf" srcId="{07907B7D-B8DE-4577-9A39-AC146E3DB28C}" destId="{6D517146-3799-4116-B46C-5D26A69FB4C1}" srcOrd="0" destOrd="0" presId="urn:microsoft.com/office/officeart/2005/8/layout/vList5"/>
    <dgm:cxn modelId="{FABE1A47-BB45-465D-8EAC-FCE96AE2248C}" type="presParOf" srcId="{07907B7D-B8DE-4577-9A39-AC146E3DB28C}" destId="{8ACEC1CB-9BFF-4C4C-9C22-5C540751E00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684F3D8-6705-4853-B8E1-3382BB6A96AF}" type="doc">
      <dgm:prSet loTypeId="urn:microsoft.com/office/officeart/2008/layout/VerticalCurvedList" loCatId="list" qsTypeId="urn:microsoft.com/office/officeart/2005/8/quickstyle/simple1" qsCatId="simple" csTypeId="urn:microsoft.com/office/officeart/2005/8/colors/accent3_4" csCatId="accent3" phldr="1"/>
      <dgm:spPr/>
      <dgm:t>
        <a:bodyPr/>
        <a:lstStyle/>
        <a:p>
          <a:endParaRPr lang="zh-CN" altLang="en-US"/>
        </a:p>
      </dgm:t>
    </dgm:pt>
    <dgm:pt modelId="{5846AE64-E0C5-4FA1-9552-5515B162BBAD}">
      <dgm:prSet phldrT="[文本]"/>
      <dgm:spPr/>
      <dgm:t>
        <a:bodyPr/>
        <a:lstStyle/>
        <a:p>
          <a:pPr>
            <a:buFont typeface="Arial" panose="020B0604020202020204" pitchFamily="34" charset="0"/>
            <a:buChar char="•"/>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说明调查研究的题目和要达到的目的，解释涉及的概念</a:t>
          </a:r>
          <a:endParaRPr lang="zh-CN" altLang="en-US" dirty="0"/>
        </a:p>
      </dgm:t>
    </dgm:pt>
    <dgm:pt modelId="{2BED2E76-D29D-43BA-9114-C0E285DC6B31}" type="parTrans" cxnId="{AACC9845-45EA-49EA-9876-12CD2E3AE1A8}">
      <dgm:prSet/>
      <dgm:spPr/>
      <dgm:t>
        <a:bodyPr/>
        <a:lstStyle/>
        <a:p>
          <a:endParaRPr lang="zh-CN" altLang="en-US"/>
        </a:p>
      </dgm:t>
    </dgm:pt>
    <dgm:pt modelId="{5494518A-7899-4294-BCE9-45B9456C719F}" type="sibTrans" cxnId="{AACC9845-45EA-49EA-9876-12CD2E3AE1A8}">
      <dgm:prSet/>
      <dgm:spPr/>
      <dgm:t>
        <a:bodyPr/>
        <a:lstStyle/>
        <a:p>
          <a:endParaRPr lang="zh-CN" altLang="en-US"/>
        </a:p>
      </dgm:t>
    </dgm:pt>
    <dgm:pt modelId="{355D2D42-D324-40C3-BBFA-A2D22DD5EB41}">
      <dgm:prSet/>
      <dgm:spPr/>
      <dgm:t>
        <a:bodyPr/>
        <a:lstStyle/>
        <a:p>
          <a:r>
            <a:rPr lang="zh-CN" altLang="en-US">
              <a:latin typeface="Arial" panose="020B0604020202020204" pitchFamily="34" charset="0"/>
              <a:ea typeface="微软雅黑" panose="020B0503020204020204" pitchFamily="34" charset="-122"/>
              <a:cs typeface="+mn-ea"/>
              <a:sym typeface="Arial" panose="020B0604020202020204" pitchFamily="34" charset="0"/>
            </a:rPr>
            <a:t>明确调查研究的对象和范围</a:t>
          </a:r>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dgm:t>
    </dgm:pt>
    <dgm:pt modelId="{AA9AD194-2277-4A98-B899-B6C6EF2D4ABA}" type="parTrans" cxnId="{D19094C8-ECB8-476B-946E-9B838F1F505E}">
      <dgm:prSet/>
      <dgm:spPr/>
      <dgm:t>
        <a:bodyPr/>
        <a:lstStyle/>
        <a:p>
          <a:endParaRPr lang="zh-CN" altLang="en-US"/>
        </a:p>
      </dgm:t>
    </dgm:pt>
    <dgm:pt modelId="{0B595DBB-7ED9-4B0D-9137-294E6A3AFD7E}" type="sibTrans" cxnId="{D19094C8-ECB8-476B-946E-9B838F1F505E}">
      <dgm:prSet/>
      <dgm:spPr/>
      <dgm:t>
        <a:bodyPr/>
        <a:lstStyle/>
        <a:p>
          <a:endParaRPr lang="zh-CN" altLang="en-US"/>
        </a:p>
      </dgm:t>
    </dgm:pt>
    <dgm:pt modelId="{5775389D-8545-4986-8BD5-FC0136082B23}">
      <dgm:prSet/>
      <dgm:spPr/>
      <dgm:t>
        <a:bodyPr/>
        <a:lstStyle/>
        <a:p>
          <a:r>
            <a:rPr lang="zh-CN" altLang="en-US" dirty="0">
              <a:latin typeface="Arial" panose="020B0604020202020204" pitchFamily="34" charset="0"/>
              <a:ea typeface="微软雅黑" panose="020B0503020204020204" pitchFamily="34" charset="-122"/>
              <a:cs typeface="+mn-ea"/>
              <a:sym typeface="Arial" panose="020B0604020202020204" pitchFamily="34" charset="0"/>
            </a:rPr>
            <a:t>确定调查内容、设计调查工具、拟定调查表</a:t>
          </a:r>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dgm:t>
    </dgm:pt>
    <dgm:pt modelId="{93FC0440-E5FB-420D-A94A-4C63A1857D41}" type="parTrans" cxnId="{32CD5842-E282-4308-B460-F18D8A84939D}">
      <dgm:prSet/>
      <dgm:spPr/>
      <dgm:t>
        <a:bodyPr/>
        <a:lstStyle/>
        <a:p>
          <a:endParaRPr lang="zh-CN" altLang="en-US"/>
        </a:p>
      </dgm:t>
    </dgm:pt>
    <dgm:pt modelId="{587D91D7-A2B4-479A-B239-06ABB9E2181B}" type="sibTrans" cxnId="{32CD5842-E282-4308-B460-F18D8A84939D}">
      <dgm:prSet/>
      <dgm:spPr/>
      <dgm:t>
        <a:bodyPr/>
        <a:lstStyle/>
        <a:p>
          <a:endParaRPr lang="zh-CN" altLang="en-US"/>
        </a:p>
      </dgm:t>
    </dgm:pt>
    <dgm:pt modelId="{E92EC6C3-881F-4C83-9718-0ED2412BD3BC}">
      <dgm:prSet/>
      <dgm:spPr/>
      <dgm:t>
        <a:bodyPr/>
        <a:lstStyle/>
        <a:p>
          <a:r>
            <a:rPr lang="zh-CN" altLang="en-US" dirty="0">
              <a:latin typeface="Arial" panose="020B0604020202020204" pitchFamily="34" charset="0"/>
              <a:ea typeface="微软雅黑" panose="020B0503020204020204" pitchFamily="34" charset="-122"/>
              <a:cs typeface="+mn-ea"/>
              <a:sym typeface="Arial" panose="020B0604020202020204" pitchFamily="34" charset="0"/>
            </a:rPr>
            <a:t>确定调查方式和收集、分析资料的方法</a:t>
          </a:r>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dgm:t>
    </dgm:pt>
    <dgm:pt modelId="{00140137-3A04-4500-B5AB-0EF1825B10A5}" type="parTrans" cxnId="{77CCF032-97CE-4C21-AF10-04A8B8BDBB24}">
      <dgm:prSet/>
      <dgm:spPr/>
      <dgm:t>
        <a:bodyPr/>
        <a:lstStyle/>
        <a:p>
          <a:endParaRPr lang="zh-CN" altLang="en-US"/>
        </a:p>
      </dgm:t>
    </dgm:pt>
    <dgm:pt modelId="{6630EAE0-E5E3-4754-ADD8-39F1B02516E0}" type="sibTrans" cxnId="{77CCF032-97CE-4C21-AF10-04A8B8BDBB24}">
      <dgm:prSet/>
      <dgm:spPr/>
      <dgm:t>
        <a:bodyPr/>
        <a:lstStyle/>
        <a:p>
          <a:endParaRPr lang="zh-CN" altLang="en-US"/>
        </a:p>
      </dgm:t>
    </dgm:pt>
    <dgm:pt modelId="{236EFE40-4AC6-43E0-919C-5F0EB507B6A3}">
      <dgm:prSet/>
      <dgm:spPr/>
      <dgm:t>
        <a:bodyPr/>
        <a:lstStyle/>
        <a:p>
          <a:r>
            <a:rPr lang="zh-CN" altLang="en-US" dirty="0">
              <a:latin typeface="Arial" panose="020B0604020202020204" pitchFamily="34" charset="0"/>
              <a:ea typeface="微软雅黑" panose="020B0503020204020204" pitchFamily="34" charset="-122"/>
              <a:cs typeface="+mn-ea"/>
              <a:sym typeface="Arial" panose="020B0604020202020204" pitchFamily="34" charset="0"/>
            </a:rPr>
            <a:t>确定调查的时间和步骤</a:t>
          </a:r>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dgm:t>
    </dgm:pt>
    <dgm:pt modelId="{5EFDC9B1-FD16-46B2-98A8-F6548F18EF3A}" type="parTrans" cxnId="{FFBFF0DB-A9F9-4EF1-9853-91F6E183E804}">
      <dgm:prSet/>
      <dgm:spPr/>
      <dgm:t>
        <a:bodyPr/>
        <a:lstStyle/>
        <a:p>
          <a:endParaRPr lang="zh-CN" altLang="en-US"/>
        </a:p>
      </dgm:t>
    </dgm:pt>
    <dgm:pt modelId="{83208BFC-50DA-44B0-8D26-10AA05B8EC94}" type="sibTrans" cxnId="{FFBFF0DB-A9F9-4EF1-9853-91F6E183E804}">
      <dgm:prSet/>
      <dgm:spPr/>
      <dgm:t>
        <a:bodyPr/>
        <a:lstStyle/>
        <a:p>
          <a:endParaRPr lang="zh-CN" altLang="en-US"/>
        </a:p>
      </dgm:t>
    </dgm:pt>
    <dgm:pt modelId="{699190E8-4579-4AE5-BF84-64B9265C5A27}">
      <dgm:prSet/>
      <dgm:spPr/>
      <dgm:t>
        <a:bodyPr/>
        <a:lstStyle/>
        <a:p>
          <a:r>
            <a:rPr lang="zh-CN" altLang="en-US">
              <a:latin typeface="Arial" panose="020B0604020202020204" pitchFamily="34" charset="0"/>
              <a:ea typeface="微软雅黑" panose="020B0503020204020204" pitchFamily="34" charset="-122"/>
              <a:cs typeface="+mn-ea"/>
              <a:sym typeface="Arial" panose="020B0604020202020204" pitchFamily="34" charset="0"/>
            </a:rPr>
            <a:t>确定调查经费的分配和其他物质保障</a:t>
          </a:r>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dgm:t>
    </dgm:pt>
    <dgm:pt modelId="{62EA5E00-AE37-4BB2-88CF-B526F131A865}" type="parTrans" cxnId="{79ED7DFB-8593-4FB2-9D9C-41114DB5F468}">
      <dgm:prSet/>
      <dgm:spPr/>
      <dgm:t>
        <a:bodyPr/>
        <a:lstStyle/>
        <a:p>
          <a:endParaRPr lang="zh-CN" altLang="en-US"/>
        </a:p>
      </dgm:t>
    </dgm:pt>
    <dgm:pt modelId="{01832B2E-625B-4E39-BA11-EFCF329DCE8A}" type="sibTrans" cxnId="{79ED7DFB-8593-4FB2-9D9C-41114DB5F468}">
      <dgm:prSet/>
      <dgm:spPr/>
      <dgm:t>
        <a:bodyPr/>
        <a:lstStyle/>
        <a:p>
          <a:endParaRPr lang="zh-CN" altLang="en-US"/>
        </a:p>
      </dgm:t>
    </dgm:pt>
    <dgm:pt modelId="{E22650DE-6EC1-4CAF-BD59-8FE34257E3A8}">
      <dgm:prSet/>
      <dgm:spPr/>
      <dgm:t>
        <a:bodyPr/>
        <a:lstStyle/>
        <a:p>
          <a:r>
            <a:rPr lang="zh-CN" altLang="en-US" dirty="0">
              <a:latin typeface="Arial" panose="020B0604020202020204" pitchFamily="34" charset="0"/>
              <a:ea typeface="微软雅黑" panose="020B0503020204020204" pitchFamily="34" charset="-122"/>
              <a:cs typeface="+mn-ea"/>
              <a:sym typeface="Arial" panose="020B0604020202020204" pitchFamily="34" charset="0"/>
            </a:rPr>
            <a:t>确定调查机构和队伍</a:t>
          </a:r>
        </a:p>
      </dgm:t>
    </dgm:pt>
    <dgm:pt modelId="{4DE1BED8-058F-4233-9606-F95B6017606E}" type="parTrans" cxnId="{72E99AAD-D749-4415-859C-8C01EEAE7A68}">
      <dgm:prSet/>
      <dgm:spPr/>
      <dgm:t>
        <a:bodyPr/>
        <a:lstStyle/>
        <a:p>
          <a:endParaRPr lang="zh-CN" altLang="en-US"/>
        </a:p>
      </dgm:t>
    </dgm:pt>
    <dgm:pt modelId="{45A612C1-6F70-4DBD-ABF0-E3DEDCB68025}" type="sibTrans" cxnId="{72E99AAD-D749-4415-859C-8C01EEAE7A68}">
      <dgm:prSet/>
      <dgm:spPr/>
      <dgm:t>
        <a:bodyPr/>
        <a:lstStyle/>
        <a:p>
          <a:endParaRPr lang="zh-CN" altLang="en-US"/>
        </a:p>
      </dgm:t>
    </dgm:pt>
    <dgm:pt modelId="{B77B43B3-7712-42B9-B5B0-49551BEF0504}" type="pres">
      <dgm:prSet presAssocID="{E684F3D8-6705-4853-B8E1-3382BB6A96AF}" presName="Name0" presStyleCnt="0">
        <dgm:presLayoutVars>
          <dgm:chMax val="7"/>
          <dgm:chPref val="7"/>
          <dgm:dir/>
        </dgm:presLayoutVars>
      </dgm:prSet>
      <dgm:spPr/>
    </dgm:pt>
    <dgm:pt modelId="{433E3326-CEF6-44CD-B09F-3447BC14B007}" type="pres">
      <dgm:prSet presAssocID="{E684F3D8-6705-4853-B8E1-3382BB6A96AF}" presName="Name1" presStyleCnt="0"/>
      <dgm:spPr/>
    </dgm:pt>
    <dgm:pt modelId="{C2091513-6CBB-4306-8D72-82940DE1B4D9}" type="pres">
      <dgm:prSet presAssocID="{E684F3D8-6705-4853-B8E1-3382BB6A96AF}" presName="cycle" presStyleCnt="0"/>
      <dgm:spPr/>
    </dgm:pt>
    <dgm:pt modelId="{161DBBC7-11AD-49B6-AA2A-4E4A3AE032EE}" type="pres">
      <dgm:prSet presAssocID="{E684F3D8-6705-4853-B8E1-3382BB6A96AF}" presName="srcNode" presStyleLbl="node1" presStyleIdx="0" presStyleCnt="7"/>
      <dgm:spPr/>
    </dgm:pt>
    <dgm:pt modelId="{2411FDE9-3322-421F-ABA3-FA062B1315DD}" type="pres">
      <dgm:prSet presAssocID="{E684F3D8-6705-4853-B8E1-3382BB6A96AF}" presName="conn" presStyleLbl="parChTrans1D2" presStyleIdx="0" presStyleCnt="1"/>
      <dgm:spPr/>
    </dgm:pt>
    <dgm:pt modelId="{1E396605-EB16-4609-9020-3CB2DBDA6AE9}" type="pres">
      <dgm:prSet presAssocID="{E684F3D8-6705-4853-B8E1-3382BB6A96AF}" presName="extraNode" presStyleLbl="node1" presStyleIdx="0" presStyleCnt="7"/>
      <dgm:spPr/>
    </dgm:pt>
    <dgm:pt modelId="{33C0BC0D-6F4A-4B44-B361-6062448A6304}" type="pres">
      <dgm:prSet presAssocID="{E684F3D8-6705-4853-B8E1-3382BB6A96AF}" presName="dstNode" presStyleLbl="node1" presStyleIdx="0" presStyleCnt="7"/>
      <dgm:spPr/>
    </dgm:pt>
    <dgm:pt modelId="{1A5A81FD-F7AD-4EAE-B83E-105C8DF7FCB5}" type="pres">
      <dgm:prSet presAssocID="{5846AE64-E0C5-4FA1-9552-5515B162BBAD}" presName="text_1" presStyleLbl="node1" presStyleIdx="0" presStyleCnt="7">
        <dgm:presLayoutVars>
          <dgm:bulletEnabled val="1"/>
        </dgm:presLayoutVars>
      </dgm:prSet>
      <dgm:spPr/>
    </dgm:pt>
    <dgm:pt modelId="{6830C070-9707-46D5-A112-101C44D5B3D8}" type="pres">
      <dgm:prSet presAssocID="{5846AE64-E0C5-4FA1-9552-5515B162BBAD}" presName="accent_1" presStyleCnt="0"/>
      <dgm:spPr/>
    </dgm:pt>
    <dgm:pt modelId="{22A77F1B-A8CF-4198-BF80-CBDE8C339EFF}" type="pres">
      <dgm:prSet presAssocID="{5846AE64-E0C5-4FA1-9552-5515B162BBAD}" presName="accentRepeatNode" presStyleLbl="solidFgAcc1" presStyleIdx="0" presStyleCnt="7"/>
      <dgm:spPr/>
    </dgm:pt>
    <dgm:pt modelId="{738651B8-0968-4CF5-9B04-2AC93035074D}" type="pres">
      <dgm:prSet presAssocID="{355D2D42-D324-40C3-BBFA-A2D22DD5EB41}" presName="text_2" presStyleLbl="node1" presStyleIdx="1" presStyleCnt="7">
        <dgm:presLayoutVars>
          <dgm:bulletEnabled val="1"/>
        </dgm:presLayoutVars>
      </dgm:prSet>
      <dgm:spPr/>
    </dgm:pt>
    <dgm:pt modelId="{95981361-928B-48F2-AE10-E763221E9790}" type="pres">
      <dgm:prSet presAssocID="{355D2D42-D324-40C3-BBFA-A2D22DD5EB41}" presName="accent_2" presStyleCnt="0"/>
      <dgm:spPr/>
    </dgm:pt>
    <dgm:pt modelId="{90F44BE0-86D0-48CF-849E-7D3A3EC1C413}" type="pres">
      <dgm:prSet presAssocID="{355D2D42-D324-40C3-BBFA-A2D22DD5EB41}" presName="accentRepeatNode" presStyleLbl="solidFgAcc1" presStyleIdx="1" presStyleCnt="7"/>
      <dgm:spPr/>
    </dgm:pt>
    <dgm:pt modelId="{8C4803A1-7F56-46B4-ACD9-FA2C3E8C3EEE}" type="pres">
      <dgm:prSet presAssocID="{5775389D-8545-4986-8BD5-FC0136082B23}" presName="text_3" presStyleLbl="node1" presStyleIdx="2" presStyleCnt="7">
        <dgm:presLayoutVars>
          <dgm:bulletEnabled val="1"/>
        </dgm:presLayoutVars>
      </dgm:prSet>
      <dgm:spPr/>
    </dgm:pt>
    <dgm:pt modelId="{CF932ECF-93BA-4F76-A601-C494ABD6D935}" type="pres">
      <dgm:prSet presAssocID="{5775389D-8545-4986-8BD5-FC0136082B23}" presName="accent_3" presStyleCnt="0"/>
      <dgm:spPr/>
    </dgm:pt>
    <dgm:pt modelId="{006B4AE9-8DE2-4497-8CD8-45DE55B2A47A}" type="pres">
      <dgm:prSet presAssocID="{5775389D-8545-4986-8BD5-FC0136082B23}" presName="accentRepeatNode" presStyleLbl="solidFgAcc1" presStyleIdx="2" presStyleCnt="7"/>
      <dgm:spPr/>
    </dgm:pt>
    <dgm:pt modelId="{AB585A06-1982-45E1-AB62-5B3B478E760E}" type="pres">
      <dgm:prSet presAssocID="{E92EC6C3-881F-4C83-9718-0ED2412BD3BC}" presName="text_4" presStyleLbl="node1" presStyleIdx="3" presStyleCnt="7">
        <dgm:presLayoutVars>
          <dgm:bulletEnabled val="1"/>
        </dgm:presLayoutVars>
      </dgm:prSet>
      <dgm:spPr/>
    </dgm:pt>
    <dgm:pt modelId="{C3757835-01F9-4AAE-826D-DCD9ED6EC6AE}" type="pres">
      <dgm:prSet presAssocID="{E92EC6C3-881F-4C83-9718-0ED2412BD3BC}" presName="accent_4" presStyleCnt="0"/>
      <dgm:spPr/>
    </dgm:pt>
    <dgm:pt modelId="{C95AF30B-FB53-478E-97A6-7F931897376C}" type="pres">
      <dgm:prSet presAssocID="{E92EC6C3-881F-4C83-9718-0ED2412BD3BC}" presName="accentRepeatNode" presStyleLbl="solidFgAcc1" presStyleIdx="3" presStyleCnt="7"/>
      <dgm:spPr/>
    </dgm:pt>
    <dgm:pt modelId="{EF525F15-159F-4C5D-96F6-E39DD02CE6E1}" type="pres">
      <dgm:prSet presAssocID="{236EFE40-4AC6-43E0-919C-5F0EB507B6A3}" presName="text_5" presStyleLbl="node1" presStyleIdx="4" presStyleCnt="7">
        <dgm:presLayoutVars>
          <dgm:bulletEnabled val="1"/>
        </dgm:presLayoutVars>
      </dgm:prSet>
      <dgm:spPr/>
    </dgm:pt>
    <dgm:pt modelId="{936BCB8B-F25C-406A-AA7F-F0A75E4F4263}" type="pres">
      <dgm:prSet presAssocID="{236EFE40-4AC6-43E0-919C-5F0EB507B6A3}" presName="accent_5" presStyleCnt="0"/>
      <dgm:spPr/>
    </dgm:pt>
    <dgm:pt modelId="{F962F9D5-EF53-4B13-A5ED-EA5EB2A21A49}" type="pres">
      <dgm:prSet presAssocID="{236EFE40-4AC6-43E0-919C-5F0EB507B6A3}" presName="accentRepeatNode" presStyleLbl="solidFgAcc1" presStyleIdx="4" presStyleCnt="7"/>
      <dgm:spPr/>
    </dgm:pt>
    <dgm:pt modelId="{E89D555A-2E46-4B15-A8E4-1CEB93BFE1CA}" type="pres">
      <dgm:prSet presAssocID="{699190E8-4579-4AE5-BF84-64B9265C5A27}" presName="text_6" presStyleLbl="node1" presStyleIdx="5" presStyleCnt="7">
        <dgm:presLayoutVars>
          <dgm:bulletEnabled val="1"/>
        </dgm:presLayoutVars>
      </dgm:prSet>
      <dgm:spPr/>
    </dgm:pt>
    <dgm:pt modelId="{3130100E-2ADB-4963-880C-2D63A4A4B979}" type="pres">
      <dgm:prSet presAssocID="{699190E8-4579-4AE5-BF84-64B9265C5A27}" presName="accent_6" presStyleCnt="0"/>
      <dgm:spPr/>
    </dgm:pt>
    <dgm:pt modelId="{645642BE-BB9D-4B64-89C8-6CCD178DFA83}" type="pres">
      <dgm:prSet presAssocID="{699190E8-4579-4AE5-BF84-64B9265C5A27}" presName="accentRepeatNode" presStyleLbl="solidFgAcc1" presStyleIdx="5" presStyleCnt="7"/>
      <dgm:spPr/>
    </dgm:pt>
    <dgm:pt modelId="{45312D55-1327-4DE8-8A9B-5536A398B02E}" type="pres">
      <dgm:prSet presAssocID="{E22650DE-6EC1-4CAF-BD59-8FE34257E3A8}" presName="text_7" presStyleLbl="node1" presStyleIdx="6" presStyleCnt="7">
        <dgm:presLayoutVars>
          <dgm:bulletEnabled val="1"/>
        </dgm:presLayoutVars>
      </dgm:prSet>
      <dgm:spPr/>
    </dgm:pt>
    <dgm:pt modelId="{E3FA838A-71F8-4C1E-B1D6-F70DDD97B829}" type="pres">
      <dgm:prSet presAssocID="{E22650DE-6EC1-4CAF-BD59-8FE34257E3A8}" presName="accent_7" presStyleCnt="0"/>
      <dgm:spPr/>
    </dgm:pt>
    <dgm:pt modelId="{2FCB39D6-907D-49FC-84BF-EB6BE8F27FB0}" type="pres">
      <dgm:prSet presAssocID="{E22650DE-6EC1-4CAF-BD59-8FE34257E3A8}" presName="accentRepeatNode" presStyleLbl="solidFgAcc1" presStyleIdx="6" presStyleCnt="7"/>
      <dgm:spPr/>
    </dgm:pt>
  </dgm:ptLst>
  <dgm:cxnLst>
    <dgm:cxn modelId="{299D5015-07D0-46AF-87AA-31B68E542389}" type="presOf" srcId="{5494518A-7899-4294-BCE9-45B9456C719F}" destId="{2411FDE9-3322-421F-ABA3-FA062B1315DD}" srcOrd="0" destOrd="0" presId="urn:microsoft.com/office/officeart/2008/layout/VerticalCurvedList"/>
    <dgm:cxn modelId="{54C44432-6711-43AE-AE2A-ACCC9652B002}" type="presOf" srcId="{E684F3D8-6705-4853-B8E1-3382BB6A96AF}" destId="{B77B43B3-7712-42B9-B5B0-49551BEF0504}" srcOrd="0" destOrd="0" presId="urn:microsoft.com/office/officeart/2008/layout/VerticalCurvedList"/>
    <dgm:cxn modelId="{77CCF032-97CE-4C21-AF10-04A8B8BDBB24}" srcId="{E684F3D8-6705-4853-B8E1-3382BB6A96AF}" destId="{E92EC6C3-881F-4C83-9718-0ED2412BD3BC}" srcOrd="3" destOrd="0" parTransId="{00140137-3A04-4500-B5AB-0EF1825B10A5}" sibTransId="{6630EAE0-E5E3-4754-ADD8-39F1B02516E0}"/>
    <dgm:cxn modelId="{32CD5842-E282-4308-B460-F18D8A84939D}" srcId="{E684F3D8-6705-4853-B8E1-3382BB6A96AF}" destId="{5775389D-8545-4986-8BD5-FC0136082B23}" srcOrd="2" destOrd="0" parTransId="{93FC0440-E5FB-420D-A94A-4C63A1857D41}" sibTransId="{587D91D7-A2B4-479A-B239-06ABB9E2181B}"/>
    <dgm:cxn modelId="{AACC9845-45EA-49EA-9876-12CD2E3AE1A8}" srcId="{E684F3D8-6705-4853-B8E1-3382BB6A96AF}" destId="{5846AE64-E0C5-4FA1-9552-5515B162BBAD}" srcOrd="0" destOrd="0" parTransId="{2BED2E76-D29D-43BA-9114-C0E285DC6B31}" sibTransId="{5494518A-7899-4294-BCE9-45B9456C719F}"/>
    <dgm:cxn modelId="{EEE6BA84-38B4-4A78-B4AF-4A7BEBF82F4C}" type="presOf" srcId="{355D2D42-D324-40C3-BBFA-A2D22DD5EB41}" destId="{738651B8-0968-4CF5-9B04-2AC93035074D}" srcOrd="0" destOrd="0" presId="urn:microsoft.com/office/officeart/2008/layout/VerticalCurvedList"/>
    <dgm:cxn modelId="{17F0B58D-EC20-4CC5-A152-1E302850B7E4}" type="presOf" srcId="{E92EC6C3-881F-4C83-9718-0ED2412BD3BC}" destId="{AB585A06-1982-45E1-AB62-5B3B478E760E}" srcOrd="0" destOrd="0" presId="urn:microsoft.com/office/officeart/2008/layout/VerticalCurvedList"/>
    <dgm:cxn modelId="{6481F4AA-7FB3-48F5-BE43-BCBABA5E1CA4}" type="presOf" srcId="{5846AE64-E0C5-4FA1-9552-5515B162BBAD}" destId="{1A5A81FD-F7AD-4EAE-B83E-105C8DF7FCB5}" srcOrd="0" destOrd="0" presId="urn:microsoft.com/office/officeart/2008/layout/VerticalCurvedList"/>
    <dgm:cxn modelId="{485854AC-CE93-4060-A938-97DD2E0BADA1}" type="presOf" srcId="{699190E8-4579-4AE5-BF84-64B9265C5A27}" destId="{E89D555A-2E46-4B15-A8E4-1CEB93BFE1CA}" srcOrd="0" destOrd="0" presId="urn:microsoft.com/office/officeart/2008/layout/VerticalCurvedList"/>
    <dgm:cxn modelId="{72E99AAD-D749-4415-859C-8C01EEAE7A68}" srcId="{E684F3D8-6705-4853-B8E1-3382BB6A96AF}" destId="{E22650DE-6EC1-4CAF-BD59-8FE34257E3A8}" srcOrd="6" destOrd="0" parTransId="{4DE1BED8-058F-4233-9606-F95B6017606E}" sibTransId="{45A612C1-6F70-4DBD-ABF0-E3DEDCB68025}"/>
    <dgm:cxn modelId="{AF38ECBC-4158-4C6D-8BC3-9C162CBEB188}" type="presOf" srcId="{E22650DE-6EC1-4CAF-BD59-8FE34257E3A8}" destId="{45312D55-1327-4DE8-8A9B-5536A398B02E}" srcOrd="0" destOrd="0" presId="urn:microsoft.com/office/officeart/2008/layout/VerticalCurvedList"/>
    <dgm:cxn modelId="{D19094C8-ECB8-476B-946E-9B838F1F505E}" srcId="{E684F3D8-6705-4853-B8E1-3382BB6A96AF}" destId="{355D2D42-D324-40C3-BBFA-A2D22DD5EB41}" srcOrd="1" destOrd="0" parTransId="{AA9AD194-2277-4A98-B899-B6C6EF2D4ABA}" sibTransId="{0B595DBB-7ED9-4B0D-9137-294E6A3AFD7E}"/>
    <dgm:cxn modelId="{EAF863CF-A828-4061-A14B-1797E211540E}" type="presOf" srcId="{236EFE40-4AC6-43E0-919C-5F0EB507B6A3}" destId="{EF525F15-159F-4C5D-96F6-E39DD02CE6E1}" srcOrd="0" destOrd="0" presId="urn:microsoft.com/office/officeart/2008/layout/VerticalCurvedList"/>
    <dgm:cxn modelId="{FFBFF0DB-A9F9-4EF1-9853-91F6E183E804}" srcId="{E684F3D8-6705-4853-B8E1-3382BB6A96AF}" destId="{236EFE40-4AC6-43E0-919C-5F0EB507B6A3}" srcOrd="4" destOrd="0" parTransId="{5EFDC9B1-FD16-46B2-98A8-F6548F18EF3A}" sibTransId="{83208BFC-50DA-44B0-8D26-10AA05B8EC94}"/>
    <dgm:cxn modelId="{79ED7DFB-8593-4FB2-9D9C-41114DB5F468}" srcId="{E684F3D8-6705-4853-B8E1-3382BB6A96AF}" destId="{699190E8-4579-4AE5-BF84-64B9265C5A27}" srcOrd="5" destOrd="0" parTransId="{62EA5E00-AE37-4BB2-88CF-B526F131A865}" sibTransId="{01832B2E-625B-4E39-BA11-EFCF329DCE8A}"/>
    <dgm:cxn modelId="{302857FC-5E82-4A58-8622-F4268F36AEA3}" type="presOf" srcId="{5775389D-8545-4986-8BD5-FC0136082B23}" destId="{8C4803A1-7F56-46B4-ACD9-FA2C3E8C3EEE}" srcOrd="0" destOrd="0" presId="urn:microsoft.com/office/officeart/2008/layout/VerticalCurvedList"/>
    <dgm:cxn modelId="{8B992667-8988-4528-95D1-97A26F7DE5BE}" type="presParOf" srcId="{B77B43B3-7712-42B9-B5B0-49551BEF0504}" destId="{433E3326-CEF6-44CD-B09F-3447BC14B007}" srcOrd="0" destOrd="0" presId="urn:microsoft.com/office/officeart/2008/layout/VerticalCurvedList"/>
    <dgm:cxn modelId="{9025A2D1-B76E-4FA6-8AF6-07E549563E25}" type="presParOf" srcId="{433E3326-CEF6-44CD-B09F-3447BC14B007}" destId="{C2091513-6CBB-4306-8D72-82940DE1B4D9}" srcOrd="0" destOrd="0" presId="urn:microsoft.com/office/officeart/2008/layout/VerticalCurvedList"/>
    <dgm:cxn modelId="{CF76C4DA-4AFE-4187-87FD-A58389528D04}" type="presParOf" srcId="{C2091513-6CBB-4306-8D72-82940DE1B4D9}" destId="{161DBBC7-11AD-49B6-AA2A-4E4A3AE032EE}" srcOrd="0" destOrd="0" presId="urn:microsoft.com/office/officeart/2008/layout/VerticalCurvedList"/>
    <dgm:cxn modelId="{BD0F239F-A830-401D-B0C1-CC8DD42C9996}" type="presParOf" srcId="{C2091513-6CBB-4306-8D72-82940DE1B4D9}" destId="{2411FDE9-3322-421F-ABA3-FA062B1315DD}" srcOrd="1" destOrd="0" presId="urn:microsoft.com/office/officeart/2008/layout/VerticalCurvedList"/>
    <dgm:cxn modelId="{EEF6B52E-7C70-48F4-AA55-4A7E32A95DEB}" type="presParOf" srcId="{C2091513-6CBB-4306-8D72-82940DE1B4D9}" destId="{1E396605-EB16-4609-9020-3CB2DBDA6AE9}" srcOrd="2" destOrd="0" presId="urn:microsoft.com/office/officeart/2008/layout/VerticalCurvedList"/>
    <dgm:cxn modelId="{F38A5835-B704-4DC8-A827-12516AF9DE43}" type="presParOf" srcId="{C2091513-6CBB-4306-8D72-82940DE1B4D9}" destId="{33C0BC0D-6F4A-4B44-B361-6062448A6304}" srcOrd="3" destOrd="0" presId="urn:microsoft.com/office/officeart/2008/layout/VerticalCurvedList"/>
    <dgm:cxn modelId="{42975202-F0AD-4541-9C32-D3E68FB6D242}" type="presParOf" srcId="{433E3326-CEF6-44CD-B09F-3447BC14B007}" destId="{1A5A81FD-F7AD-4EAE-B83E-105C8DF7FCB5}" srcOrd="1" destOrd="0" presId="urn:microsoft.com/office/officeart/2008/layout/VerticalCurvedList"/>
    <dgm:cxn modelId="{0B6170B7-9E78-4ED1-9954-BC7913F37A31}" type="presParOf" srcId="{433E3326-CEF6-44CD-B09F-3447BC14B007}" destId="{6830C070-9707-46D5-A112-101C44D5B3D8}" srcOrd="2" destOrd="0" presId="urn:microsoft.com/office/officeart/2008/layout/VerticalCurvedList"/>
    <dgm:cxn modelId="{CF8872A6-0302-45ED-BC6A-251A8F487C20}" type="presParOf" srcId="{6830C070-9707-46D5-A112-101C44D5B3D8}" destId="{22A77F1B-A8CF-4198-BF80-CBDE8C339EFF}" srcOrd="0" destOrd="0" presId="urn:microsoft.com/office/officeart/2008/layout/VerticalCurvedList"/>
    <dgm:cxn modelId="{AEBF36C0-C143-41AC-B556-75C73BAE9A43}" type="presParOf" srcId="{433E3326-CEF6-44CD-B09F-3447BC14B007}" destId="{738651B8-0968-4CF5-9B04-2AC93035074D}" srcOrd="3" destOrd="0" presId="urn:microsoft.com/office/officeart/2008/layout/VerticalCurvedList"/>
    <dgm:cxn modelId="{ACCE710A-D1F1-4775-ADCB-256C56BBE947}" type="presParOf" srcId="{433E3326-CEF6-44CD-B09F-3447BC14B007}" destId="{95981361-928B-48F2-AE10-E763221E9790}" srcOrd="4" destOrd="0" presId="urn:microsoft.com/office/officeart/2008/layout/VerticalCurvedList"/>
    <dgm:cxn modelId="{86A05227-946E-4377-8C63-5C773F7F59E5}" type="presParOf" srcId="{95981361-928B-48F2-AE10-E763221E9790}" destId="{90F44BE0-86D0-48CF-849E-7D3A3EC1C413}" srcOrd="0" destOrd="0" presId="urn:microsoft.com/office/officeart/2008/layout/VerticalCurvedList"/>
    <dgm:cxn modelId="{4B17C97F-A3ED-452A-BEE1-E91DCA7EA507}" type="presParOf" srcId="{433E3326-CEF6-44CD-B09F-3447BC14B007}" destId="{8C4803A1-7F56-46B4-ACD9-FA2C3E8C3EEE}" srcOrd="5" destOrd="0" presId="urn:microsoft.com/office/officeart/2008/layout/VerticalCurvedList"/>
    <dgm:cxn modelId="{D5D198E4-DEC7-43FC-BB4B-458C0925AC4B}" type="presParOf" srcId="{433E3326-CEF6-44CD-B09F-3447BC14B007}" destId="{CF932ECF-93BA-4F76-A601-C494ABD6D935}" srcOrd="6" destOrd="0" presId="urn:microsoft.com/office/officeart/2008/layout/VerticalCurvedList"/>
    <dgm:cxn modelId="{D8E599E0-F4B2-4890-9C4A-604333990FCD}" type="presParOf" srcId="{CF932ECF-93BA-4F76-A601-C494ABD6D935}" destId="{006B4AE9-8DE2-4497-8CD8-45DE55B2A47A}" srcOrd="0" destOrd="0" presId="urn:microsoft.com/office/officeart/2008/layout/VerticalCurvedList"/>
    <dgm:cxn modelId="{6D2E32EB-619B-4A21-B952-B8CC6A292425}" type="presParOf" srcId="{433E3326-CEF6-44CD-B09F-3447BC14B007}" destId="{AB585A06-1982-45E1-AB62-5B3B478E760E}" srcOrd="7" destOrd="0" presId="urn:microsoft.com/office/officeart/2008/layout/VerticalCurvedList"/>
    <dgm:cxn modelId="{40307B28-F584-4429-A67C-BEADD2840C35}" type="presParOf" srcId="{433E3326-CEF6-44CD-B09F-3447BC14B007}" destId="{C3757835-01F9-4AAE-826D-DCD9ED6EC6AE}" srcOrd="8" destOrd="0" presId="urn:microsoft.com/office/officeart/2008/layout/VerticalCurvedList"/>
    <dgm:cxn modelId="{FC3EF628-8E80-4E8E-83AD-5FA9340C1EDD}" type="presParOf" srcId="{C3757835-01F9-4AAE-826D-DCD9ED6EC6AE}" destId="{C95AF30B-FB53-478E-97A6-7F931897376C}" srcOrd="0" destOrd="0" presId="urn:microsoft.com/office/officeart/2008/layout/VerticalCurvedList"/>
    <dgm:cxn modelId="{3A4553D6-8B7D-4D51-ADED-3C98FCB24A64}" type="presParOf" srcId="{433E3326-CEF6-44CD-B09F-3447BC14B007}" destId="{EF525F15-159F-4C5D-96F6-E39DD02CE6E1}" srcOrd="9" destOrd="0" presId="urn:microsoft.com/office/officeart/2008/layout/VerticalCurvedList"/>
    <dgm:cxn modelId="{0C17C949-A9C9-41E8-AAA8-8D1012C81BAB}" type="presParOf" srcId="{433E3326-CEF6-44CD-B09F-3447BC14B007}" destId="{936BCB8B-F25C-406A-AA7F-F0A75E4F4263}" srcOrd="10" destOrd="0" presId="urn:microsoft.com/office/officeart/2008/layout/VerticalCurvedList"/>
    <dgm:cxn modelId="{7AD239D4-C431-4A7F-A2CF-3E49F9C8813F}" type="presParOf" srcId="{936BCB8B-F25C-406A-AA7F-F0A75E4F4263}" destId="{F962F9D5-EF53-4B13-A5ED-EA5EB2A21A49}" srcOrd="0" destOrd="0" presId="urn:microsoft.com/office/officeart/2008/layout/VerticalCurvedList"/>
    <dgm:cxn modelId="{394B1B6A-4CCD-4774-863A-E36B43EC10C1}" type="presParOf" srcId="{433E3326-CEF6-44CD-B09F-3447BC14B007}" destId="{E89D555A-2E46-4B15-A8E4-1CEB93BFE1CA}" srcOrd="11" destOrd="0" presId="urn:microsoft.com/office/officeart/2008/layout/VerticalCurvedList"/>
    <dgm:cxn modelId="{0925C514-C305-47E3-85D5-DFBABFB4BDD4}" type="presParOf" srcId="{433E3326-CEF6-44CD-B09F-3447BC14B007}" destId="{3130100E-2ADB-4963-880C-2D63A4A4B979}" srcOrd="12" destOrd="0" presId="urn:microsoft.com/office/officeart/2008/layout/VerticalCurvedList"/>
    <dgm:cxn modelId="{17805219-24D9-47DD-A803-FDE6F62A1BA0}" type="presParOf" srcId="{3130100E-2ADB-4963-880C-2D63A4A4B979}" destId="{645642BE-BB9D-4B64-89C8-6CCD178DFA83}" srcOrd="0" destOrd="0" presId="urn:microsoft.com/office/officeart/2008/layout/VerticalCurvedList"/>
    <dgm:cxn modelId="{216312BB-4D3C-445D-884A-67A9146DE938}" type="presParOf" srcId="{433E3326-CEF6-44CD-B09F-3447BC14B007}" destId="{45312D55-1327-4DE8-8A9B-5536A398B02E}" srcOrd="13" destOrd="0" presId="urn:microsoft.com/office/officeart/2008/layout/VerticalCurvedList"/>
    <dgm:cxn modelId="{9149204C-23F8-4BC0-88F2-2AAF255583EB}" type="presParOf" srcId="{433E3326-CEF6-44CD-B09F-3447BC14B007}" destId="{E3FA838A-71F8-4C1E-B1D6-F70DDD97B829}" srcOrd="14" destOrd="0" presId="urn:microsoft.com/office/officeart/2008/layout/VerticalCurvedList"/>
    <dgm:cxn modelId="{1F51BEFE-D3D8-4A98-9C63-1324856BF9D3}" type="presParOf" srcId="{E3FA838A-71F8-4C1E-B1D6-F70DDD97B829}" destId="{2FCB39D6-907D-49FC-84BF-EB6BE8F27FB0}"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6968135-1C11-4863-81A4-CB2A9C5ACD94}" type="doc">
      <dgm:prSet loTypeId="urn:microsoft.com/office/officeart/2005/8/layout/process1" loCatId="process" qsTypeId="urn:microsoft.com/office/officeart/2005/8/quickstyle/simple5" qsCatId="simple" csTypeId="urn:microsoft.com/office/officeart/2005/8/colors/accent3_4" csCatId="accent3" phldr="1"/>
      <dgm:spPr/>
    </dgm:pt>
    <dgm:pt modelId="{BD93AC67-CBE0-4226-91D2-94471451FBD5}">
      <dgm:prSet phldrT="[文本]"/>
      <dgm:spPr/>
      <dgm:t>
        <a:bodyPr/>
        <a:lstStyle/>
        <a:p>
          <a:pPr>
            <a:buFont typeface="Arial" panose="020B0604020202020204" pitchFamily="34" charset="0"/>
            <a:buChar char="•"/>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界定研究总体和调查总体</a:t>
          </a:r>
          <a:endParaRPr lang="zh-CN" altLang="en-US" dirty="0"/>
        </a:p>
      </dgm:t>
    </dgm:pt>
    <dgm:pt modelId="{7B78F031-33F4-4C36-AEB9-ACD271C70431}" type="parTrans" cxnId="{F6DB22E9-549E-4E6D-9380-B5ACB31D5195}">
      <dgm:prSet/>
      <dgm:spPr/>
      <dgm:t>
        <a:bodyPr/>
        <a:lstStyle/>
        <a:p>
          <a:endParaRPr lang="zh-CN" altLang="en-US"/>
        </a:p>
      </dgm:t>
    </dgm:pt>
    <dgm:pt modelId="{8C89C4A4-A4CE-4226-BFEB-5BCCD0A540E3}" type="sibTrans" cxnId="{F6DB22E9-549E-4E6D-9380-B5ACB31D5195}">
      <dgm:prSet/>
      <dgm:spPr/>
      <dgm:t>
        <a:bodyPr/>
        <a:lstStyle/>
        <a:p>
          <a:endParaRPr lang="zh-CN" altLang="en-US"/>
        </a:p>
      </dgm:t>
    </dgm:pt>
    <dgm:pt modelId="{9D371BA8-0ABC-481C-BCD7-C5E0F56E544B}">
      <dgm:prSet/>
      <dgm:spPr/>
      <dgm:t>
        <a:bodyPr/>
        <a:lstStyle/>
        <a:p>
          <a:r>
            <a:rPr lang="zh-CN" altLang="en-US">
              <a:latin typeface="Arial" panose="020B0604020202020204" pitchFamily="34" charset="0"/>
              <a:ea typeface="微软雅黑" panose="020B0503020204020204" pitchFamily="34" charset="-122"/>
              <a:cs typeface="+mn-ea"/>
              <a:sym typeface="Arial" panose="020B0604020202020204" pitchFamily="34" charset="0"/>
            </a:rPr>
            <a:t>设计抽样方法</a:t>
          </a:r>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dgm:t>
    </dgm:pt>
    <dgm:pt modelId="{E6DDE353-DEC0-44B5-A617-4AC06ADCC8FE}" type="parTrans" cxnId="{5EC28DFB-710D-40EC-A895-CDBF8B2326B8}">
      <dgm:prSet/>
      <dgm:spPr/>
      <dgm:t>
        <a:bodyPr/>
        <a:lstStyle/>
        <a:p>
          <a:endParaRPr lang="zh-CN" altLang="en-US"/>
        </a:p>
      </dgm:t>
    </dgm:pt>
    <dgm:pt modelId="{1325C4E8-8859-42C0-B91B-3CC814745CE8}" type="sibTrans" cxnId="{5EC28DFB-710D-40EC-A895-CDBF8B2326B8}">
      <dgm:prSet/>
      <dgm:spPr/>
      <dgm:t>
        <a:bodyPr/>
        <a:lstStyle/>
        <a:p>
          <a:endParaRPr lang="zh-CN" altLang="en-US"/>
        </a:p>
      </dgm:t>
    </dgm:pt>
    <dgm:pt modelId="{E6E71FC6-AD02-4F91-8D3F-69A29E14CC47}">
      <dgm:prSet/>
      <dgm:spPr/>
      <dgm:t>
        <a:bodyPr/>
        <a:lstStyle/>
        <a:p>
          <a:r>
            <a:rPr lang="zh-CN" altLang="en-US" dirty="0">
              <a:latin typeface="Arial" panose="020B0604020202020204" pitchFamily="34" charset="0"/>
              <a:ea typeface="微软雅黑" panose="020B0503020204020204" pitchFamily="34" charset="-122"/>
              <a:cs typeface="+mn-ea"/>
              <a:sym typeface="Arial" panose="020B0604020202020204" pitchFamily="34" charset="0"/>
            </a:rPr>
            <a:t>编制抽样框架</a:t>
          </a:r>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dgm:t>
    </dgm:pt>
    <dgm:pt modelId="{D9A06F38-4EE5-4886-8650-5C6078E249FE}" type="parTrans" cxnId="{782D5D70-14A5-4BE4-B36D-C71DB1597247}">
      <dgm:prSet/>
      <dgm:spPr/>
      <dgm:t>
        <a:bodyPr/>
        <a:lstStyle/>
        <a:p>
          <a:endParaRPr lang="zh-CN" altLang="en-US"/>
        </a:p>
      </dgm:t>
    </dgm:pt>
    <dgm:pt modelId="{3DD726DD-7764-4818-9CA4-523B854FBA17}" type="sibTrans" cxnId="{782D5D70-14A5-4BE4-B36D-C71DB1597247}">
      <dgm:prSet/>
      <dgm:spPr/>
      <dgm:t>
        <a:bodyPr/>
        <a:lstStyle/>
        <a:p>
          <a:endParaRPr lang="zh-CN" altLang="en-US"/>
        </a:p>
      </dgm:t>
    </dgm:pt>
    <dgm:pt modelId="{8160D608-D156-45C1-A406-FD9DA243FE16}">
      <dgm:prSet/>
      <dgm:spPr/>
      <dgm:t>
        <a:bodyPr/>
        <a:lstStyle/>
        <a:p>
          <a:r>
            <a:rPr lang="zh-CN" altLang="en-US">
              <a:latin typeface="Arial" panose="020B0604020202020204" pitchFamily="34" charset="0"/>
              <a:ea typeface="微软雅黑" panose="020B0503020204020204" pitchFamily="34" charset="-122"/>
              <a:cs typeface="+mn-ea"/>
              <a:sym typeface="Arial" panose="020B0604020202020204" pitchFamily="34" charset="0"/>
            </a:rPr>
            <a:t>抽取样本</a:t>
          </a:r>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dgm:t>
    </dgm:pt>
    <dgm:pt modelId="{A634773D-0540-45A8-8337-342BFB26E910}" type="parTrans" cxnId="{A112B4FE-E23E-4D9E-B76B-384A9BD75F3B}">
      <dgm:prSet/>
      <dgm:spPr/>
      <dgm:t>
        <a:bodyPr/>
        <a:lstStyle/>
        <a:p>
          <a:endParaRPr lang="zh-CN" altLang="en-US"/>
        </a:p>
      </dgm:t>
    </dgm:pt>
    <dgm:pt modelId="{05D931E0-CF28-4E95-B284-5438FE14FCBA}" type="sibTrans" cxnId="{A112B4FE-E23E-4D9E-B76B-384A9BD75F3B}">
      <dgm:prSet/>
      <dgm:spPr/>
      <dgm:t>
        <a:bodyPr/>
        <a:lstStyle/>
        <a:p>
          <a:endParaRPr lang="zh-CN" altLang="en-US"/>
        </a:p>
      </dgm:t>
    </dgm:pt>
    <dgm:pt modelId="{355E1A83-10C2-49D8-9E97-E5584DC11CAB}">
      <dgm:prSet/>
      <dgm:spPr/>
      <dgm:t>
        <a:bodyPr/>
        <a:lstStyle/>
        <a:p>
          <a:r>
            <a:rPr lang="zh-CN" altLang="en-US">
              <a:latin typeface="Arial" panose="020B0604020202020204" pitchFamily="34" charset="0"/>
              <a:ea typeface="微软雅黑" panose="020B0503020204020204" pitchFamily="34" charset="-122"/>
              <a:cs typeface="+mn-ea"/>
              <a:sym typeface="Arial" panose="020B0604020202020204" pitchFamily="34" charset="0"/>
            </a:rPr>
            <a:t>评估样本</a:t>
          </a: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dgm:t>
    </dgm:pt>
    <dgm:pt modelId="{BA4C7E59-3413-46CB-9E77-D830438AE616}" type="parTrans" cxnId="{BA78E7BB-57AB-4211-A96D-C39569C974D7}">
      <dgm:prSet/>
      <dgm:spPr/>
      <dgm:t>
        <a:bodyPr/>
        <a:lstStyle/>
        <a:p>
          <a:endParaRPr lang="zh-CN" altLang="en-US"/>
        </a:p>
      </dgm:t>
    </dgm:pt>
    <dgm:pt modelId="{752A91B7-7F54-49B3-B0C4-7B6B604958BA}" type="sibTrans" cxnId="{BA78E7BB-57AB-4211-A96D-C39569C974D7}">
      <dgm:prSet/>
      <dgm:spPr/>
      <dgm:t>
        <a:bodyPr/>
        <a:lstStyle/>
        <a:p>
          <a:endParaRPr lang="zh-CN" altLang="en-US"/>
        </a:p>
      </dgm:t>
    </dgm:pt>
    <dgm:pt modelId="{32825BA0-D88E-4B07-8C00-745C4492645A}" type="pres">
      <dgm:prSet presAssocID="{36968135-1C11-4863-81A4-CB2A9C5ACD94}" presName="Name0" presStyleCnt="0">
        <dgm:presLayoutVars>
          <dgm:dir/>
          <dgm:resizeHandles val="exact"/>
        </dgm:presLayoutVars>
      </dgm:prSet>
      <dgm:spPr/>
    </dgm:pt>
    <dgm:pt modelId="{7915ADC7-AFC4-45CD-934F-136F5A634F27}" type="pres">
      <dgm:prSet presAssocID="{BD93AC67-CBE0-4226-91D2-94471451FBD5}" presName="node" presStyleLbl="node1" presStyleIdx="0" presStyleCnt="5">
        <dgm:presLayoutVars>
          <dgm:bulletEnabled val="1"/>
        </dgm:presLayoutVars>
      </dgm:prSet>
      <dgm:spPr/>
    </dgm:pt>
    <dgm:pt modelId="{043B3CB8-0C48-4696-9F81-589BC05E56BA}" type="pres">
      <dgm:prSet presAssocID="{8C89C4A4-A4CE-4226-BFEB-5BCCD0A540E3}" presName="sibTrans" presStyleLbl="sibTrans2D1" presStyleIdx="0" presStyleCnt="4"/>
      <dgm:spPr/>
    </dgm:pt>
    <dgm:pt modelId="{2C9CD1B0-EB06-4D50-8C78-EA5242561241}" type="pres">
      <dgm:prSet presAssocID="{8C89C4A4-A4CE-4226-BFEB-5BCCD0A540E3}" presName="connectorText" presStyleLbl="sibTrans2D1" presStyleIdx="0" presStyleCnt="4"/>
      <dgm:spPr/>
    </dgm:pt>
    <dgm:pt modelId="{965428B8-C583-4BFC-801B-35B191947B46}" type="pres">
      <dgm:prSet presAssocID="{9D371BA8-0ABC-481C-BCD7-C5E0F56E544B}" presName="node" presStyleLbl="node1" presStyleIdx="1" presStyleCnt="5">
        <dgm:presLayoutVars>
          <dgm:bulletEnabled val="1"/>
        </dgm:presLayoutVars>
      </dgm:prSet>
      <dgm:spPr/>
    </dgm:pt>
    <dgm:pt modelId="{29564581-7970-43A8-BCE9-66CBC6EB4020}" type="pres">
      <dgm:prSet presAssocID="{1325C4E8-8859-42C0-B91B-3CC814745CE8}" presName="sibTrans" presStyleLbl="sibTrans2D1" presStyleIdx="1" presStyleCnt="4"/>
      <dgm:spPr/>
    </dgm:pt>
    <dgm:pt modelId="{19B2B1D8-B54A-41A3-BD7E-2BE44A2CC924}" type="pres">
      <dgm:prSet presAssocID="{1325C4E8-8859-42C0-B91B-3CC814745CE8}" presName="connectorText" presStyleLbl="sibTrans2D1" presStyleIdx="1" presStyleCnt="4"/>
      <dgm:spPr/>
    </dgm:pt>
    <dgm:pt modelId="{9BA1A5FA-3239-4448-9626-4CF398810800}" type="pres">
      <dgm:prSet presAssocID="{E6E71FC6-AD02-4F91-8D3F-69A29E14CC47}" presName="node" presStyleLbl="node1" presStyleIdx="2" presStyleCnt="5">
        <dgm:presLayoutVars>
          <dgm:bulletEnabled val="1"/>
        </dgm:presLayoutVars>
      </dgm:prSet>
      <dgm:spPr/>
    </dgm:pt>
    <dgm:pt modelId="{B277396E-7CA9-48A0-A871-E743594B93A5}" type="pres">
      <dgm:prSet presAssocID="{3DD726DD-7764-4818-9CA4-523B854FBA17}" presName="sibTrans" presStyleLbl="sibTrans2D1" presStyleIdx="2" presStyleCnt="4"/>
      <dgm:spPr/>
    </dgm:pt>
    <dgm:pt modelId="{2FB21749-C827-4AE5-8DD2-4F676FFBCFC4}" type="pres">
      <dgm:prSet presAssocID="{3DD726DD-7764-4818-9CA4-523B854FBA17}" presName="connectorText" presStyleLbl="sibTrans2D1" presStyleIdx="2" presStyleCnt="4"/>
      <dgm:spPr/>
    </dgm:pt>
    <dgm:pt modelId="{BC6871F4-F3FB-4B4B-9802-EADB4EF81407}" type="pres">
      <dgm:prSet presAssocID="{8160D608-D156-45C1-A406-FD9DA243FE16}" presName="node" presStyleLbl="node1" presStyleIdx="3" presStyleCnt="5">
        <dgm:presLayoutVars>
          <dgm:bulletEnabled val="1"/>
        </dgm:presLayoutVars>
      </dgm:prSet>
      <dgm:spPr/>
    </dgm:pt>
    <dgm:pt modelId="{2CD42739-3DFD-43CD-929A-E0326927B7A8}" type="pres">
      <dgm:prSet presAssocID="{05D931E0-CF28-4E95-B284-5438FE14FCBA}" presName="sibTrans" presStyleLbl="sibTrans2D1" presStyleIdx="3" presStyleCnt="4"/>
      <dgm:spPr/>
    </dgm:pt>
    <dgm:pt modelId="{A437042D-6763-49AA-9809-FA55BF7EBA76}" type="pres">
      <dgm:prSet presAssocID="{05D931E0-CF28-4E95-B284-5438FE14FCBA}" presName="connectorText" presStyleLbl="sibTrans2D1" presStyleIdx="3" presStyleCnt="4"/>
      <dgm:spPr/>
    </dgm:pt>
    <dgm:pt modelId="{70A2D669-F8B1-4A0A-A771-000710DC1454}" type="pres">
      <dgm:prSet presAssocID="{355E1A83-10C2-49D8-9E97-E5584DC11CAB}" presName="node" presStyleLbl="node1" presStyleIdx="4" presStyleCnt="5">
        <dgm:presLayoutVars>
          <dgm:bulletEnabled val="1"/>
        </dgm:presLayoutVars>
      </dgm:prSet>
      <dgm:spPr/>
    </dgm:pt>
  </dgm:ptLst>
  <dgm:cxnLst>
    <dgm:cxn modelId="{5B2BAB11-F535-48BF-B00D-84DD57C73900}" type="presOf" srcId="{36968135-1C11-4863-81A4-CB2A9C5ACD94}" destId="{32825BA0-D88E-4B07-8C00-745C4492645A}" srcOrd="0" destOrd="0" presId="urn:microsoft.com/office/officeart/2005/8/layout/process1"/>
    <dgm:cxn modelId="{140C0E17-0410-4551-A214-DCE0DD2F04B2}" type="presOf" srcId="{05D931E0-CF28-4E95-B284-5438FE14FCBA}" destId="{2CD42739-3DFD-43CD-929A-E0326927B7A8}" srcOrd="0" destOrd="0" presId="urn:microsoft.com/office/officeart/2005/8/layout/process1"/>
    <dgm:cxn modelId="{149BE436-E9A7-4BAB-87CF-31CC0B213660}" type="presOf" srcId="{05D931E0-CF28-4E95-B284-5438FE14FCBA}" destId="{A437042D-6763-49AA-9809-FA55BF7EBA76}" srcOrd="1" destOrd="0" presId="urn:microsoft.com/office/officeart/2005/8/layout/process1"/>
    <dgm:cxn modelId="{8130893F-715F-4B72-AAD9-F5B8396D2CCA}" type="presOf" srcId="{355E1A83-10C2-49D8-9E97-E5584DC11CAB}" destId="{70A2D669-F8B1-4A0A-A771-000710DC1454}" srcOrd="0" destOrd="0" presId="urn:microsoft.com/office/officeart/2005/8/layout/process1"/>
    <dgm:cxn modelId="{26C7865D-15F9-425F-96E9-F658EB12444F}" type="presOf" srcId="{8C89C4A4-A4CE-4226-BFEB-5BCCD0A540E3}" destId="{2C9CD1B0-EB06-4D50-8C78-EA5242561241}" srcOrd="1" destOrd="0" presId="urn:microsoft.com/office/officeart/2005/8/layout/process1"/>
    <dgm:cxn modelId="{29066E5E-B681-4146-A8C9-3B008C8DB43A}" type="presOf" srcId="{E6E71FC6-AD02-4F91-8D3F-69A29E14CC47}" destId="{9BA1A5FA-3239-4448-9626-4CF398810800}" srcOrd="0" destOrd="0" presId="urn:microsoft.com/office/officeart/2005/8/layout/process1"/>
    <dgm:cxn modelId="{3447E446-D3A7-446E-8D03-20B726CACB4B}" type="presOf" srcId="{BD93AC67-CBE0-4226-91D2-94471451FBD5}" destId="{7915ADC7-AFC4-45CD-934F-136F5A634F27}" srcOrd="0" destOrd="0" presId="urn:microsoft.com/office/officeart/2005/8/layout/process1"/>
    <dgm:cxn modelId="{782D5D70-14A5-4BE4-B36D-C71DB1597247}" srcId="{36968135-1C11-4863-81A4-CB2A9C5ACD94}" destId="{E6E71FC6-AD02-4F91-8D3F-69A29E14CC47}" srcOrd="2" destOrd="0" parTransId="{D9A06F38-4EE5-4886-8650-5C6078E249FE}" sibTransId="{3DD726DD-7764-4818-9CA4-523B854FBA17}"/>
    <dgm:cxn modelId="{B1009A82-97A4-4D66-BD3A-39B47FA1A913}" type="presOf" srcId="{3DD726DD-7764-4818-9CA4-523B854FBA17}" destId="{B277396E-7CA9-48A0-A871-E743594B93A5}" srcOrd="0" destOrd="0" presId="urn:microsoft.com/office/officeart/2005/8/layout/process1"/>
    <dgm:cxn modelId="{1FF84699-EEB5-4D3C-B1B7-E3D807B29263}" type="presOf" srcId="{1325C4E8-8859-42C0-B91B-3CC814745CE8}" destId="{19B2B1D8-B54A-41A3-BD7E-2BE44A2CC924}" srcOrd="1" destOrd="0" presId="urn:microsoft.com/office/officeart/2005/8/layout/process1"/>
    <dgm:cxn modelId="{03EA18B7-BA46-4E34-B83A-D5686AD0137B}" type="presOf" srcId="{3DD726DD-7764-4818-9CA4-523B854FBA17}" destId="{2FB21749-C827-4AE5-8DD2-4F676FFBCFC4}" srcOrd="1" destOrd="0" presId="urn:microsoft.com/office/officeart/2005/8/layout/process1"/>
    <dgm:cxn modelId="{BA78E7BB-57AB-4211-A96D-C39569C974D7}" srcId="{36968135-1C11-4863-81A4-CB2A9C5ACD94}" destId="{355E1A83-10C2-49D8-9E97-E5584DC11CAB}" srcOrd="4" destOrd="0" parTransId="{BA4C7E59-3413-46CB-9E77-D830438AE616}" sibTransId="{752A91B7-7F54-49B3-B0C4-7B6B604958BA}"/>
    <dgm:cxn modelId="{8AF664CC-A5F8-4875-89D8-B3F4FB2F0DFC}" type="presOf" srcId="{8160D608-D156-45C1-A406-FD9DA243FE16}" destId="{BC6871F4-F3FB-4B4B-9802-EADB4EF81407}" srcOrd="0" destOrd="0" presId="urn:microsoft.com/office/officeart/2005/8/layout/process1"/>
    <dgm:cxn modelId="{20A701D6-4E8A-4118-842C-0CF9156F87EB}" type="presOf" srcId="{8C89C4A4-A4CE-4226-BFEB-5BCCD0A540E3}" destId="{043B3CB8-0C48-4696-9F81-589BC05E56BA}" srcOrd="0" destOrd="0" presId="urn:microsoft.com/office/officeart/2005/8/layout/process1"/>
    <dgm:cxn modelId="{15CCBADA-3A5F-4913-BECF-231386421327}" type="presOf" srcId="{9D371BA8-0ABC-481C-BCD7-C5E0F56E544B}" destId="{965428B8-C583-4BFC-801B-35B191947B46}" srcOrd="0" destOrd="0" presId="urn:microsoft.com/office/officeart/2005/8/layout/process1"/>
    <dgm:cxn modelId="{BB793BE2-B132-433B-923D-B5857E1E05D5}" type="presOf" srcId="{1325C4E8-8859-42C0-B91B-3CC814745CE8}" destId="{29564581-7970-43A8-BCE9-66CBC6EB4020}" srcOrd="0" destOrd="0" presId="urn:microsoft.com/office/officeart/2005/8/layout/process1"/>
    <dgm:cxn modelId="{F6DB22E9-549E-4E6D-9380-B5ACB31D5195}" srcId="{36968135-1C11-4863-81A4-CB2A9C5ACD94}" destId="{BD93AC67-CBE0-4226-91D2-94471451FBD5}" srcOrd="0" destOrd="0" parTransId="{7B78F031-33F4-4C36-AEB9-ACD271C70431}" sibTransId="{8C89C4A4-A4CE-4226-BFEB-5BCCD0A540E3}"/>
    <dgm:cxn modelId="{5EC28DFB-710D-40EC-A895-CDBF8B2326B8}" srcId="{36968135-1C11-4863-81A4-CB2A9C5ACD94}" destId="{9D371BA8-0ABC-481C-BCD7-C5E0F56E544B}" srcOrd="1" destOrd="0" parTransId="{E6DDE353-DEC0-44B5-A617-4AC06ADCC8FE}" sibTransId="{1325C4E8-8859-42C0-B91B-3CC814745CE8}"/>
    <dgm:cxn modelId="{A112B4FE-E23E-4D9E-B76B-384A9BD75F3B}" srcId="{36968135-1C11-4863-81A4-CB2A9C5ACD94}" destId="{8160D608-D156-45C1-A406-FD9DA243FE16}" srcOrd="3" destOrd="0" parTransId="{A634773D-0540-45A8-8337-342BFB26E910}" sibTransId="{05D931E0-CF28-4E95-B284-5438FE14FCBA}"/>
    <dgm:cxn modelId="{9B36A715-2F15-44DA-A2DE-61644FED909C}" type="presParOf" srcId="{32825BA0-D88E-4B07-8C00-745C4492645A}" destId="{7915ADC7-AFC4-45CD-934F-136F5A634F27}" srcOrd="0" destOrd="0" presId="urn:microsoft.com/office/officeart/2005/8/layout/process1"/>
    <dgm:cxn modelId="{97F61430-A100-4E81-8153-3228437DAF99}" type="presParOf" srcId="{32825BA0-D88E-4B07-8C00-745C4492645A}" destId="{043B3CB8-0C48-4696-9F81-589BC05E56BA}" srcOrd="1" destOrd="0" presId="urn:microsoft.com/office/officeart/2005/8/layout/process1"/>
    <dgm:cxn modelId="{E4DEE1BE-816D-4E05-AFB1-E29A84E3D9ED}" type="presParOf" srcId="{043B3CB8-0C48-4696-9F81-589BC05E56BA}" destId="{2C9CD1B0-EB06-4D50-8C78-EA5242561241}" srcOrd="0" destOrd="0" presId="urn:microsoft.com/office/officeart/2005/8/layout/process1"/>
    <dgm:cxn modelId="{E5309E35-F888-4357-ABDD-ED610DA97364}" type="presParOf" srcId="{32825BA0-D88E-4B07-8C00-745C4492645A}" destId="{965428B8-C583-4BFC-801B-35B191947B46}" srcOrd="2" destOrd="0" presId="urn:microsoft.com/office/officeart/2005/8/layout/process1"/>
    <dgm:cxn modelId="{9F4BF8A3-8726-4E9F-BCA0-A3DB8A8CE2C0}" type="presParOf" srcId="{32825BA0-D88E-4B07-8C00-745C4492645A}" destId="{29564581-7970-43A8-BCE9-66CBC6EB4020}" srcOrd="3" destOrd="0" presId="urn:microsoft.com/office/officeart/2005/8/layout/process1"/>
    <dgm:cxn modelId="{6D3F344D-6E46-441A-8751-9FE20BEAFD80}" type="presParOf" srcId="{29564581-7970-43A8-BCE9-66CBC6EB4020}" destId="{19B2B1D8-B54A-41A3-BD7E-2BE44A2CC924}" srcOrd="0" destOrd="0" presId="urn:microsoft.com/office/officeart/2005/8/layout/process1"/>
    <dgm:cxn modelId="{99E6A37B-D08E-44C2-B9C5-0D1C47A5AB9F}" type="presParOf" srcId="{32825BA0-D88E-4B07-8C00-745C4492645A}" destId="{9BA1A5FA-3239-4448-9626-4CF398810800}" srcOrd="4" destOrd="0" presId="urn:microsoft.com/office/officeart/2005/8/layout/process1"/>
    <dgm:cxn modelId="{6E00A355-DD3C-4EEE-9E56-F85D1108D0D9}" type="presParOf" srcId="{32825BA0-D88E-4B07-8C00-745C4492645A}" destId="{B277396E-7CA9-48A0-A871-E743594B93A5}" srcOrd="5" destOrd="0" presId="urn:microsoft.com/office/officeart/2005/8/layout/process1"/>
    <dgm:cxn modelId="{86201B04-28FE-415A-9266-40E75FF96CF8}" type="presParOf" srcId="{B277396E-7CA9-48A0-A871-E743594B93A5}" destId="{2FB21749-C827-4AE5-8DD2-4F676FFBCFC4}" srcOrd="0" destOrd="0" presId="urn:microsoft.com/office/officeart/2005/8/layout/process1"/>
    <dgm:cxn modelId="{D1C5DC2A-1FB3-463A-908F-06D31772546E}" type="presParOf" srcId="{32825BA0-D88E-4B07-8C00-745C4492645A}" destId="{BC6871F4-F3FB-4B4B-9802-EADB4EF81407}" srcOrd="6" destOrd="0" presId="urn:microsoft.com/office/officeart/2005/8/layout/process1"/>
    <dgm:cxn modelId="{CEFBF0A4-D2DD-46C7-9933-73FD18432927}" type="presParOf" srcId="{32825BA0-D88E-4B07-8C00-745C4492645A}" destId="{2CD42739-3DFD-43CD-929A-E0326927B7A8}" srcOrd="7" destOrd="0" presId="urn:microsoft.com/office/officeart/2005/8/layout/process1"/>
    <dgm:cxn modelId="{677ED822-510D-4A28-8295-417254A855BE}" type="presParOf" srcId="{2CD42739-3DFD-43CD-929A-E0326927B7A8}" destId="{A437042D-6763-49AA-9809-FA55BF7EBA76}" srcOrd="0" destOrd="0" presId="urn:microsoft.com/office/officeart/2005/8/layout/process1"/>
    <dgm:cxn modelId="{70206B3D-77FA-48F7-8EDD-ED667288E2C7}" type="presParOf" srcId="{32825BA0-D88E-4B07-8C00-745C4492645A}" destId="{70A2D669-F8B1-4A0A-A771-000710DC1454}"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C65B33B-600F-4187-BC09-336A4F5AFB12}" type="doc">
      <dgm:prSet loTypeId="urn:microsoft.com/office/officeart/2005/8/layout/vList5" loCatId="list" qsTypeId="urn:microsoft.com/office/officeart/2005/8/quickstyle/3d1" qsCatId="3D" csTypeId="urn:microsoft.com/office/officeart/2005/8/colors/accent1_2" csCatId="accent1" phldr="1"/>
      <dgm:spPr/>
      <dgm:t>
        <a:bodyPr/>
        <a:lstStyle/>
        <a:p>
          <a:endParaRPr lang="zh-CN" altLang="en-US"/>
        </a:p>
      </dgm:t>
    </dgm:pt>
    <dgm:pt modelId="{F97DC044-C2E4-4228-ABB9-FC8ED92B9D0F}">
      <dgm:prSet phldrT="[文本]" custT="1"/>
      <dgm:spPr/>
      <dgm:t>
        <a:bodyPr/>
        <a:lstStyle/>
        <a:p>
          <a:r>
            <a:rPr lang="zh-CN" altLang="en-US" sz="2200" b="1" dirty="0"/>
            <a:t>基本概念</a:t>
          </a:r>
        </a:p>
      </dgm:t>
    </dgm:pt>
    <dgm:pt modelId="{0BDEAA19-1A51-495A-B7F1-8C1166A0153F}" type="parTrans" cxnId="{27665C6F-BA78-4F82-A796-61C973DDE58F}">
      <dgm:prSet/>
      <dgm:spPr/>
      <dgm:t>
        <a:bodyPr/>
        <a:lstStyle/>
        <a:p>
          <a:endParaRPr lang="zh-CN" altLang="en-US"/>
        </a:p>
      </dgm:t>
    </dgm:pt>
    <dgm:pt modelId="{BD4CF9A7-3B16-438E-B176-F32BD84EAB5A}" type="sibTrans" cxnId="{27665C6F-BA78-4F82-A796-61C973DDE58F}">
      <dgm:prSet/>
      <dgm:spPr/>
      <dgm:t>
        <a:bodyPr/>
        <a:lstStyle/>
        <a:p>
          <a:endParaRPr lang="zh-CN" altLang="en-US"/>
        </a:p>
      </dgm:t>
    </dgm:pt>
    <dgm:pt modelId="{D23D86CE-942F-48D4-8732-0B7930A9E964}">
      <dgm:prSet phldrT="[文本]" custT="1"/>
      <dgm:spPr/>
      <dgm:t>
        <a:bodyPr/>
        <a:lstStyle/>
        <a:p>
          <a:r>
            <a:rPr lang="zh-CN" altLang="en-US" sz="1800" dirty="0">
              <a:latin typeface="Arial" panose="020B0604020202020204" pitchFamily="34" charset="0"/>
              <a:ea typeface="微软雅黑" panose="020B0503020204020204" pitchFamily="34" charset="-122"/>
              <a:cs typeface="+mn-ea"/>
              <a:sym typeface="Arial" panose="020B0604020202020204" pitchFamily="34" charset="0"/>
            </a:rPr>
            <a:t>对总体的单位不进行任何的组合，按照随机原则直接抽取样本，是一种等概率抽样方法，总体中每个观察对象都有相同的已知的被选机会，而且样本是被单独选择出来的。</a:t>
          </a:r>
          <a:endParaRPr lang="zh-CN" altLang="en-US" sz="1800" dirty="0"/>
        </a:p>
      </dgm:t>
    </dgm:pt>
    <dgm:pt modelId="{65308436-F2BD-4AAC-BABE-8963104A5F2E}" type="parTrans" cxnId="{B19CE970-75D4-48B8-8431-9CB26C3EF674}">
      <dgm:prSet/>
      <dgm:spPr/>
      <dgm:t>
        <a:bodyPr/>
        <a:lstStyle/>
        <a:p>
          <a:endParaRPr lang="zh-CN" altLang="en-US"/>
        </a:p>
      </dgm:t>
    </dgm:pt>
    <dgm:pt modelId="{CD702E33-EAB6-47C6-8C2E-B93ED5C456FF}" type="sibTrans" cxnId="{B19CE970-75D4-48B8-8431-9CB26C3EF674}">
      <dgm:prSet/>
      <dgm:spPr/>
      <dgm:t>
        <a:bodyPr/>
        <a:lstStyle/>
        <a:p>
          <a:endParaRPr lang="zh-CN" altLang="en-US"/>
        </a:p>
      </dgm:t>
    </dgm:pt>
    <dgm:pt modelId="{144E2265-D452-4B14-AC31-02D7FEC4FE69}" type="pres">
      <dgm:prSet presAssocID="{5C65B33B-600F-4187-BC09-336A4F5AFB12}" presName="Name0" presStyleCnt="0">
        <dgm:presLayoutVars>
          <dgm:dir/>
          <dgm:animLvl val="lvl"/>
          <dgm:resizeHandles val="exact"/>
        </dgm:presLayoutVars>
      </dgm:prSet>
      <dgm:spPr/>
    </dgm:pt>
    <dgm:pt modelId="{07907B7D-B8DE-4577-9A39-AC146E3DB28C}" type="pres">
      <dgm:prSet presAssocID="{F97DC044-C2E4-4228-ABB9-FC8ED92B9D0F}" presName="linNode" presStyleCnt="0"/>
      <dgm:spPr/>
    </dgm:pt>
    <dgm:pt modelId="{6D517146-3799-4116-B46C-5D26A69FB4C1}" type="pres">
      <dgm:prSet presAssocID="{F97DC044-C2E4-4228-ABB9-FC8ED92B9D0F}" presName="parentText" presStyleLbl="node1" presStyleIdx="0" presStyleCnt="1" custScaleX="44300" custScaleY="60907">
        <dgm:presLayoutVars>
          <dgm:chMax val="1"/>
          <dgm:bulletEnabled val="1"/>
        </dgm:presLayoutVars>
      </dgm:prSet>
      <dgm:spPr/>
    </dgm:pt>
    <dgm:pt modelId="{8ACEC1CB-9BFF-4C4C-9C22-5C540751E00A}" type="pres">
      <dgm:prSet presAssocID="{F97DC044-C2E4-4228-ABB9-FC8ED92B9D0F}" presName="descendantText" presStyleLbl="alignAccFollowNode1" presStyleIdx="0" presStyleCnt="1" custScaleX="116335" custScaleY="73534" custLinFactNeighborX="-3938">
        <dgm:presLayoutVars>
          <dgm:bulletEnabled val="1"/>
        </dgm:presLayoutVars>
      </dgm:prSet>
      <dgm:spPr/>
    </dgm:pt>
  </dgm:ptLst>
  <dgm:cxnLst>
    <dgm:cxn modelId="{27665C6F-BA78-4F82-A796-61C973DDE58F}" srcId="{5C65B33B-600F-4187-BC09-336A4F5AFB12}" destId="{F97DC044-C2E4-4228-ABB9-FC8ED92B9D0F}" srcOrd="0" destOrd="0" parTransId="{0BDEAA19-1A51-495A-B7F1-8C1166A0153F}" sibTransId="{BD4CF9A7-3B16-438E-B176-F32BD84EAB5A}"/>
    <dgm:cxn modelId="{B19CE970-75D4-48B8-8431-9CB26C3EF674}" srcId="{F97DC044-C2E4-4228-ABB9-FC8ED92B9D0F}" destId="{D23D86CE-942F-48D4-8732-0B7930A9E964}" srcOrd="0" destOrd="0" parTransId="{65308436-F2BD-4AAC-BABE-8963104A5F2E}" sibTransId="{CD702E33-EAB6-47C6-8C2E-B93ED5C456FF}"/>
    <dgm:cxn modelId="{ADEDC293-7525-465E-8D03-D017BABB2F77}" type="presOf" srcId="{5C65B33B-600F-4187-BC09-336A4F5AFB12}" destId="{144E2265-D452-4B14-AC31-02D7FEC4FE69}" srcOrd="0" destOrd="0" presId="urn:microsoft.com/office/officeart/2005/8/layout/vList5"/>
    <dgm:cxn modelId="{318749A7-DD52-4C43-BF5F-758B1D6C690F}" type="presOf" srcId="{D23D86CE-942F-48D4-8732-0B7930A9E964}" destId="{8ACEC1CB-9BFF-4C4C-9C22-5C540751E00A}" srcOrd="0" destOrd="0" presId="urn:microsoft.com/office/officeart/2005/8/layout/vList5"/>
    <dgm:cxn modelId="{62F8BED1-2E19-4D56-97D6-359653108B18}" type="presOf" srcId="{F97DC044-C2E4-4228-ABB9-FC8ED92B9D0F}" destId="{6D517146-3799-4116-B46C-5D26A69FB4C1}" srcOrd="0" destOrd="0" presId="urn:microsoft.com/office/officeart/2005/8/layout/vList5"/>
    <dgm:cxn modelId="{7B07221E-66D4-4849-A3F5-2CFC43028A92}" type="presParOf" srcId="{144E2265-D452-4B14-AC31-02D7FEC4FE69}" destId="{07907B7D-B8DE-4577-9A39-AC146E3DB28C}" srcOrd="0" destOrd="0" presId="urn:microsoft.com/office/officeart/2005/8/layout/vList5"/>
    <dgm:cxn modelId="{7BFA26EC-781F-4E21-9191-9A1F5C84E1AF}" type="presParOf" srcId="{07907B7D-B8DE-4577-9A39-AC146E3DB28C}" destId="{6D517146-3799-4116-B46C-5D26A69FB4C1}" srcOrd="0" destOrd="0" presId="urn:microsoft.com/office/officeart/2005/8/layout/vList5"/>
    <dgm:cxn modelId="{FABE1A47-BB45-465D-8EAC-FCE96AE2248C}" type="presParOf" srcId="{07907B7D-B8DE-4577-9A39-AC146E3DB28C}" destId="{8ACEC1CB-9BFF-4C4C-9C22-5C540751E00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C65B33B-600F-4187-BC09-336A4F5AFB12}" type="doc">
      <dgm:prSet loTypeId="urn:microsoft.com/office/officeart/2005/8/layout/vList5" loCatId="list" qsTypeId="urn:microsoft.com/office/officeart/2005/8/quickstyle/3d1" qsCatId="3D" csTypeId="urn:microsoft.com/office/officeart/2005/8/colors/accent1_2" csCatId="accent1" phldr="1"/>
      <dgm:spPr/>
      <dgm:t>
        <a:bodyPr/>
        <a:lstStyle/>
        <a:p>
          <a:endParaRPr lang="zh-CN" altLang="en-US"/>
        </a:p>
      </dgm:t>
    </dgm:pt>
    <dgm:pt modelId="{F97DC044-C2E4-4228-ABB9-FC8ED92B9D0F}">
      <dgm:prSet phldrT="[文本]" custT="1"/>
      <dgm:spPr/>
      <dgm:t>
        <a:bodyPr/>
        <a:lstStyle/>
        <a:p>
          <a:r>
            <a:rPr lang="zh-CN" altLang="en-US" sz="2200" b="1" dirty="0"/>
            <a:t>样本量</a:t>
          </a:r>
          <a:endParaRPr lang="en-US" altLang="zh-CN" sz="2200" b="1" dirty="0"/>
        </a:p>
        <a:p>
          <a:r>
            <a:rPr lang="zh-CN" altLang="en-US" sz="2200" b="1" dirty="0"/>
            <a:t>估计</a:t>
          </a:r>
        </a:p>
      </dgm:t>
    </dgm:pt>
    <dgm:pt modelId="{0BDEAA19-1A51-495A-B7F1-8C1166A0153F}" type="parTrans" cxnId="{27665C6F-BA78-4F82-A796-61C973DDE58F}">
      <dgm:prSet/>
      <dgm:spPr/>
      <dgm:t>
        <a:bodyPr/>
        <a:lstStyle/>
        <a:p>
          <a:endParaRPr lang="zh-CN" altLang="en-US"/>
        </a:p>
      </dgm:t>
    </dgm:pt>
    <dgm:pt modelId="{BD4CF9A7-3B16-438E-B176-F32BD84EAB5A}" type="sibTrans" cxnId="{27665C6F-BA78-4F82-A796-61C973DDE58F}">
      <dgm:prSet/>
      <dgm:spPr/>
      <dgm:t>
        <a:bodyPr/>
        <a:lstStyle/>
        <a:p>
          <a:endParaRPr lang="zh-CN" altLang="en-US"/>
        </a:p>
      </dgm:t>
    </dgm:pt>
    <dgm:pt modelId="{D23D86CE-942F-48D4-8732-0B7930A9E964}">
      <dgm:prSet phldrT="[文本]" custT="1"/>
      <dgm:spPr/>
      <dgm:t>
        <a:bodyPr/>
        <a:lstStyle/>
        <a:p>
          <a:r>
            <a:rPr lang="zh-CN" altLang="en-US" sz="1800" dirty="0">
              <a:latin typeface="Arial" panose="020B0604020202020204" pitchFamily="34" charset="0"/>
              <a:ea typeface="微软雅黑" panose="020B0503020204020204" pitchFamily="34" charset="-122"/>
              <a:cs typeface="+mn-ea"/>
              <a:sym typeface="Arial" panose="020B0604020202020204" pitchFamily="34" charset="0"/>
            </a:rPr>
            <a:t>调查的精度（</a:t>
          </a:r>
          <a:r>
            <a:rPr lang="el-GR" altLang="zh-CN" sz="1800" dirty="0">
              <a:latin typeface="Calibri" panose="020F0502020204030204" pitchFamily="34" charset="0"/>
              <a:ea typeface="微软雅黑" panose="020B0503020204020204" pitchFamily="34" charset="-122"/>
              <a:cs typeface="Calibri" panose="020F0502020204030204" pitchFamily="34" charset="0"/>
              <a:sym typeface="Arial" panose="020B0604020202020204" pitchFamily="34" charset="0"/>
            </a:rPr>
            <a:t>ε</a:t>
          </a:r>
          <a:r>
            <a:rPr lang="zh-CN" altLang="en-US" sz="1800" dirty="0">
              <a:latin typeface="Arial" panose="020B0604020202020204" pitchFamily="34" charset="0"/>
              <a:ea typeface="微软雅黑" panose="020B0503020204020204" pitchFamily="34" charset="-122"/>
              <a:cs typeface="+mn-ea"/>
              <a:sym typeface="Arial" panose="020B0604020202020204" pitchFamily="34" charset="0"/>
            </a:rPr>
            <a:t>）：用最大相对误差反应精度的要求，即测定值与真实值之差与真实值的比值。精度越高，样本量要求越大</a:t>
          </a:r>
          <a:endParaRPr lang="zh-CN" altLang="en-US" sz="1800" dirty="0"/>
        </a:p>
      </dgm:t>
    </dgm:pt>
    <dgm:pt modelId="{65308436-F2BD-4AAC-BABE-8963104A5F2E}" type="parTrans" cxnId="{B19CE970-75D4-48B8-8431-9CB26C3EF674}">
      <dgm:prSet/>
      <dgm:spPr/>
      <dgm:t>
        <a:bodyPr/>
        <a:lstStyle/>
        <a:p>
          <a:endParaRPr lang="zh-CN" altLang="en-US"/>
        </a:p>
      </dgm:t>
    </dgm:pt>
    <dgm:pt modelId="{CD702E33-EAB6-47C6-8C2E-B93ED5C456FF}" type="sibTrans" cxnId="{B19CE970-75D4-48B8-8431-9CB26C3EF674}">
      <dgm:prSet/>
      <dgm:spPr/>
      <dgm:t>
        <a:bodyPr/>
        <a:lstStyle/>
        <a:p>
          <a:endParaRPr lang="zh-CN" altLang="en-US"/>
        </a:p>
      </dgm:t>
    </dgm:pt>
    <dgm:pt modelId="{69B9A19D-39AA-4A90-AB88-FAAE86DF820C}">
      <dgm:prSet phldrT="[文本]" custT="1"/>
      <dgm:spPr/>
      <dgm:t>
        <a:bodyPr/>
        <a:lstStyle/>
        <a:p>
          <a:r>
            <a:rPr lang="zh-CN" altLang="en-US" sz="1800" dirty="0"/>
            <a:t>总体中个体的变异程度：如果个体间变异度小，所需样本量较小。通常用变异系数</a:t>
          </a:r>
          <a:r>
            <a:rPr lang="en-US" altLang="zh-CN" sz="1800" dirty="0"/>
            <a:t>CV</a:t>
          </a:r>
          <a:r>
            <a:rPr lang="zh-CN" altLang="en-US" sz="1800" dirty="0"/>
            <a:t>来反应个体间变异。</a:t>
          </a:r>
        </a:p>
      </dgm:t>
    </dgm:pt>
    <dgm:pt modelId="{9FB89C43-4F96-4C8B-9540-05D8B1BE3D7B}" type="parTrans" cxnId="{3BFE793B-A5FB-4480-AA13-643241902D0E}">
      <dgm:prSet/>
      <dgm:spPr/>
      <dgm:t>
        <a:bodyPr/>
        <a:lstStyle/>
        <a:p>
          <a:endParaRPr lang="zh-CN" altLang="en-US"/>
        </a:p>
      </dgm:t>
    </dgm:pt>
    <dgm:pt modelId="{A3055D76-3954-4F1F-9EF2-A86FA39D53F9}" type="sibTrans" cxnId="{3BFE793B-A5FB-4480-AA13-643241902D0E}">
      <dgm:prSet/>
      <dgm:spPr/>
      <dgm:t>
        <a:bodyPr/>
        <a:lstStyle/>
        <a:p>
          <a:endParaRPr lang="zh-CN" altLang="en-US"/>
        </a:p>
      </dgm:t>
    </dgm:pt>
    <dgm:pt modelId="{AE7D8D93-2D6F-461F-BC73-E87781CE8DA1}">
      <dgm:prSet phldrT="[文本]" custT="1"/>
      <dgm:spPr/>
      <dgm:t>
        <a:bodyPr/>
        <a:lstStyle/>
        <a:p>
          <a:r>
            <a:rPr lang="zh-CN" altLang="en-US" sz="1800" dirty="0"/>
            <a:t>置信水平：</a:t>
          </a:r>
          <a:r>
            <a:rPr lang="en-US" altLang="zh-CN" sz="1800" dirty="0"/>
            <a:t>1-</a:t>
          </a:r>
          <a:r>
            <a:rPr lang="el-GR" altLang="zh-CN" sz="1800" dirty="0">
              <a:latin typeface="Calibri" panose="020F0502020204030204" pitchFamily="34" charset="0"/>
              <a:cs typeface="Calibri" panose="020F0502020204030204" pitchFamily="34" charset="0"/>
            </a:rPr>
            <a:t>α</a:t>
          </a:r>
          <a:endParaRPr lang="zh-CN" altLang="en-US" sz="1800" dirty="0"/>
        </a:p>
      </dgm:t>
    </dgm:pt>
    <dgm:pt modelId="{20CEF492-1C2A-460C-A6E9-D8BEE4085B74}" type="parTrans" cxnId="{2C6A225F-D61A-492C-AE60-E2FFE0CA7990}">
      <dgm:prSet/>
      <dgm:spPr/>
      <dgm:t>
        <a:bodyPr/>
        <a:lstStyle/>
        <a:p>
          <a:endParaRPr lang="zh-CN" altLang="en-US"/>
        </a:p>
      </dgm:t>
    </dgm:pt>
    <dgm:pt modelId="{882D0DE7-49B0-4BC6-8B74-14B50FCB6244}" type="sibTrans" cxnId="{2C6A225F-D61A-492C-AE60-E2FFE0CA7990}">
      <dgm:prSet/>
      <dgm:spPr/>
      <dgm:t>
        <a:bodyPr/>
        <a:lstStyle/>
        <a:p>
          <a:endParaRPr lang="zh-CN" altLang="en-US"/>
        </a:p>
      </dgm:t>
    </dgm:pt>
    <dgm:pt modelId="{144E2265-D452-4B14-AC31-02D7FEC4FE69}" type="pres">
      <dgm:prSet presAssocID="{5C65B33B-600F-4187-BC09-336A4F5AFB12}" presName="Name0" presStyleCnt="0">
        <dgm:presLayoutVars>
          <dgm:dir/>
          <dgm:animLvl val="lvl"/>
          <dgm:resizeHandles val="exact"/>
        </dgm:presLayoutVars>
      </dgm:prSet>
      <dgm:spPr/>
    </dgm:pt>
    <dgm:pt modelId="{07907B7D-B8DE-4577-9A39-AC146E3DB28C}" type="pres">
      <dgm:prSet presAssocID="{F97DC044-C2E4-4228-ABB9-FC8ED92B9D0F}" presName="linNode" presStyleCnt="0"/>
      <dgm:spPr/>
    </dgm:pt>
    <dgm:pt modelId="{6D517146-3799-4116-B46C-5D26A69FB4C1}" type="pres">
      <dgm:prSet presAssocID="{F97DC044-C2E4-4228-ABB9-FC8ED92B9D0F}" presName="parentText" presStyleLbl="node1" presStyleIdx="0" presStyleCnt="1" custScaleX="44300" custScaleY="88330">
        <dgm:presLayoutVars>
          <dgm:chMax val="1"/>
          <dgm:bulletEnabled val="1"/>
        </dgm:presLayoutVars>
      </dgm:prSet>
      <dgm:spPr/>
    </dgm:pt>
    <dgm:pt modelId="{8ACEC1CB-9BFF-4C4C-9C22-5C540751E00A}" type="pres">
      <dgm:prSet presAssocID="{F97DC044-C2E4-4228-ABB9-FC8ED92B9D0F}" presName="descendantText" presStyleLbl="alignAccFollowNode1" presStyleIdx="0" presStyleCnt="1" custScaleX="128264" custScaleY="109763" custLinFactNeighborX="-3938">
        <dgm:presLayoutVars>
          <dgm:bulletEnabled val="1"/>
        </dgm:presLayoutVars>
      </dgm:prSet>
      <dgm:spPr/>
    </dgm:pt>
  </dgm:ptLst>
  <dgm:cxnLst>
    <dgm:cxn modelId="{3BFE793B-A5FB-4480-AA13-643241902D0E}" srcId="{F97DC044-C2E4-4228-ABB9-FC8ED92B9D0F}" destId="{69B9A19D-39AA-4A90-AB88-FAAE86DF820C}" srcOrd="0" destOrd="0" parTransId="{9FB89C43-4F96-4C8B-9540-05D8B1BE3D7B}" sibTransId="{A3055D76-3954-4F1F-9EF2-A86FA39D53F9}"/>
    <dgm:cxn modelId="{2C6A225F-D61A-492C-AE60-E2FFE0CA7990}" srcId="{F97DC044-C2E4-4228-ABB9-FC8ED92B9D0F}" destId="{AE7D8D93-2D6F-461F-BC73-E87781CE8DA1}" srcOrd="2" destOrd="0" parTransId="{20CEF492-1C2A-460C-A6E9-D8BEE4085B74}" sibTransId="{882D0DE7-49B0-4BC6-8B74-14B50FCB6244}"/>
    <dgm:cxn modelId="{27665C6F-BA78-4F82-A796-61C973DDE58F}" srcId="{5C65B33B-600F-4187-BC09-336A4F5AFB12}" destId="{F97DC044-C2E4-4228-ABB9-FC8ED92B9D0F}" srcOrd="0" destOrd="0" parTransId="{0BDEAA19-1A51-495A-B7F1-8C1166A0153F}" sibTransId="{BD4CF9A7-3B16-438E-B176-F32BD84EAB5A}"/>
    <dgm:cxn modelId="{B19CE970-75D4-48B8-8431-9CB26C3EF674}" srcId="{F97DC044-C2E4-4228-ABB9-FC8ED92B9D0F}" destId="{D23D86CE-942F-48D4-8732-0B7930A9E964}" srcOrd="1" destOrd="0" parTransId="{65308436-F2BD-4AAC-BABE-8963104A5F2E}" sibTransId="{CD702E33-EAB6-47C6-8C2E-B93ED5C456FF}"/>
    <dgm:cxn modelId="{ADEDC293-7525-465E-8D03-D017BABB2F77}" type="presOf" srcId="{5C65B33B-600F-4187-BC09-336A4F5AFB12}" destId="{144E2265-D452-4B14-AC31-02D7FEC4FE69}" srcOrd="0" destOrd="0" presId="urn:microsoft.com/office/officeart/2005/8/layout/vList5"/>
    <dgm:cxn modelId="{318749A7-DD52-4C43-BF5F-758B1D6C690F}" type="presOf" srcId="{D23D86CE-942F-48D4-8732-0B7930A9E964}" destId="{8ACEC1CB-9BFF-4C4C-9C22-5C540751E00A}" srcOrd="0" destOrd="1" presId="urn:microsoft.com/office/officeart/2005/8/layout/vList5"/>
    <dgm:cxn modelId="{E525D1A7-01DA-4C03-B69A-94786EC38C35}" type="presOf" srcId="{69B9A19D-39AA-4A90-AB88-FAAE86DF820C}" destId="{8ACEC1CB-9BFF-4C4C-9C22-5C540751E00A}" srcOrd="0" destOrd="0" presId="urn:microsoft.com/office/officeart/2005/8/layout/vList5"/>
    <dgm:cxn modelId="{62F8BED1-2E19-4D56-97D6-359653108B18}" type="presOf" srcId="{F97DC044-C2E4-4228-ABB9-FC8ED92B9D0F}" destId="{6D517146-3799-4116-B46C-5D26A69FB4C1}" srcOrd="0" destOrd="0" presId="urn:microsoft.com/office/officeart/2005/8/layout/vList5"/>
    <dgm:cxn modelId="{CFEC6BF1-1812-4E37-8F64-5317D004F83A}" type="presOf" srcId="{AE7D8D93-2D6F-461F-BC73-E87781CE8DA1}" destId="{8ACEC1CB-9BFF-4C4C-9C22-5C540751E00A}" srcOrd="0" destOrd="2" presId="urn:microsoft.com/office/officeart/2005/8/layout/vList5"/>
    <dgm:cxn modelId="{7B07221E-66D4-4849-A3F5-2CFC43028A92}" type="presParOf" srcId="{144E2265-D452-4B14-AC31-02D7FEC4FE69}" destId="{07907B7D-B8DE-4577-9A39-AC146E3DB28C}" srcOrd="0" destOrd="0" presId="urn:microsoft.com/office/officeart/2005/8/layout/vList5"/>
    <dgm:cxn modelId="{7BFA26EC-781F-4E21-9191-9A1F5C84E1AF}" type="presParOf" srcId="{07907B7D-B8DE-4577-9A39-AC146E3DB28C}" destId="{6D517146-3799-4116-B46C-5D26A69FB4C1}" srcOrd="0" destOrd="0" presId="urn:microsoft.com/office/officeart/2005/8/layout/vList5"/>
    <dgm:cxn modelId="{FABE1A47-BB45-465D-8EAC-FCE96AE2248C}" type="presParOf" srcId="{07907B7D-B8DE-4577-9A39-AC146E3DB28C}" destId="{8ACEC1CB-9BFF-4C4C-9C22-5C540751E00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C65B33B-600F-4187-BC09-336A4F5AFB12}" type="doc">
      <dgm:prSet loTypeId="urn:microsoft.com/office/officeart/2005/8/layout/vList5" loCatId="list" qsTypeId="urn:microsoft.com/office/officeart/2005/8/quickstyle/3d1" qsCatId="3D" csTypeId="urn:microsoft.com/office/officeart/2005/8/colors/accent1_2" csCatId="accent1" phldr="1"/>
      <dgm:spPr/>
      <dgm:t>
        <a:bodyPr/>
        <a:lstStyle/>
        <a:p>
          <a:endParaRPr lang="zh-CN" altLang="en-US"/>
        </a:p>
      </dgm:t>
    </dgm:pt>
    <dgm:pt modelId="{F97DC044-C2E4-4228-ABB9-FC8ED92B9D0F}">
      <dgm:prSet phldrT="[文本]" custT="1"/>
      <dgm:spPr/>
      <dgm:t>
        <a:bodyPr/>
        <a:lstStyle/>
        <a:p>
          <a:r>
            <a:rPr lang="zh-CN" altLang="en-US" sz="2200" b="1" dirty="0"/>
            <a:t>基本概念</a:t>
          </a:r>
        </a:p>
      </dgm:t>
    </dgm:pt>
    <dgm:pt modelId="{0BDEAA19-1A51-495A-B7F1-8C1166A0153F}" type="parTrans" cxnId="{27665C6F-BA78-4F82-A796-61C973DDE58F}">
      <dgm:prSet/>
      <dgm:spPr/>
      <dgm:t>
        <a:bodyPr/>
        <a:lstStyle/>
        <a:p>
          <a:endParaRPr lang="zh-CN" altLang="en-US"/>
        </a:p>
      </dgm:t>
    </dgm:pt>
    <dgm:pt modelId="{BD4CF9A7-3B16-438E-B176-F32BD84EAB5A}" type="sibTrans" cxnId="{27665C6F-BA78-4F82-A796-61C973DDE58F}">
      <dgm:prSet/>
      <dgm:spPr/>
      <dgm:t>
        <a:bodyPr/>
        <a:lstStyle/>
        <a:p>
          <a:endParaRPr lang="zh-CN" altLang="en-US"/>
        </a:p>
      </dgm:t>
    </dgm:pt>
    <dgm:pt modelId="{D23D86CE-942F-48D4-8732-0B7930A9E964}">
      <dgm:prSet phldrT="[文本]" custT="1"/>
      <dgm:spPr/>
      <dgm:t>
        <a:bodyPr/>
        <a:lstStyle/>
        <a:p>
          <a:r>
            <a:rPr lang="zh-CN" altLang="en-US" sz="1800" dirty="0">
              <a:latin typeface="Arial" panose="020B0604020202020204" pitchFamily="34" charset="0"/>
              <a:ea typeface="微软雅黑" panose="020B0503020204020204" pitchFamily="34" charset="-122"/>
              <a:cs typeface="+mn-ea"/>
              <a:sym typeface="Arial" panose="020B0604020202020204" pitchFamily="34" charset="0"/>
            </a:rPr>
            <a:t>又称机械抽样，时按照某种顺序给总体中的个体编号，然后随机地抽取一个号码作为第一个调查个体，其他的调查个体则按照某种确定的规则“系统”的抽取。最简单常用的系统抽样时</a:t>
          </a:r>
          <a:r>
            <a:rPr lang="zh-CN" altLang="en-US" sz="1800" b="1" dirty="0">
              <a:latin typeface="Arial" panose="020B0604020202020204" pitchFamily="34" charset="0"/>
              <a:ea typeface="微软雅黑" panose="020B0503020204020204" pitchFamily="34" charset="-122"/>
              <a:cs typeface="+mn-ea"/>
              <a:sym typeface="Arial" panose="020B0604020202020204" pitchFamily="34" charset="0"/>
            </a:rPr>
            <a:t>等距抽样。</a:t>
          </a:r>
          <a:endParaRPr lang="zh-CN" altLang="en-US" sz="1800" dirty="0"/>
        </a:p>
      </dgm:t>
    </dgm:pt>
    <dgm:pt modelId="{65308436-F2BD-4AAC-BABE-8963104A5F2E}" type="parTrans" cxnId="{B19CE970-75D4-48B8-8431-9CB26C3EF674}">
      <dgm:prSet/>
      <dgm:spPr/>
      <dgm:t>
        <a:bodyPr/>
        <a:lstStyle/>
        <a:p>
          <a:endParaRPr lang="zh-CN" altLang="en-US"/>
        </a:p>
      </dgm:t>
    </dgm:pt>
    <dgm:pt modelId="{CD702E33-EAB6-47C6-8C2E-B93ED5C456FF}" type="sibTrans" cxnId="{B19CE970-75D4-48B8-8431-9CB26C3EF674}">
      <dgm:prSet/>
      <dgm:spPr/>
      <dgm:t>
        <a:bodyPr/>
        <a:lstStyle/>
        <a:p>
          <a:endParaRPr lang="zh-CN" altLang="en-US"/>
        </a:p>
      </dgm:t>
    </dgm:pt>
    <dgm:pt modelId="{144E2265-D452-4B14-AC31-02D7FEC4FE69}" type="pres">
      <dgm:prSet presAssocID="{5C65B33B-600F-4187-BC09-336A4F5AFB12}" presName="Name0" presStyleCnt="0">
        <dgm:presLayoutVars>
          <dgm:dir/>
          <dgm:animLvl val="lvl"/>
          <dgm:resizeHandles val="exact"/>
        </dgm:presLayoutVars>
      </dgm:prSet>
      <dgm:spPr/>
    </dgm:pt>
    <dgm:pt modelId="{07907B7D-B8DE-4577-9A39-AC146E3DB28C}" type="pres">
      <dgm:prSet presAssocID="{F97DC044-C2E4-4228-ABB9-FC8ED92B9D0F}" presName="linNode" presStyleCnt="0"/>
      <dgm:spPr/>
    </dgm:pt>
    <dgm:pt modelId="{6D517146-3799-4116-B46C-5D26A69FB4C1}" type="pres">
      <dgm:prSet presAssocID="{F97DC044-C2E4-4228-ABB9-FC8ED92B9D0F}" presName="parentText" presStyleLbl="node1" presStyleIdx="0" presStyleCnt="1" custScaleX="44300" custScaleY="48099">
        <dgm:presLayoutVars>
          <dgm:chMax val="1"/>
          <dgm:bulletEnabled val="1"/>
        </dgm:presLayoutVars>
      </dgm:prSet>
      <dgm:spPr/>
    </dgm:pt>
    <dgm:pt modelId="{8ACEC1CB-9BFF-4C4C-9C22-5C540751E00A}" type="pres">
      <dgm:prSet presAssocID="{F97DC044-C2E4-4228-ABB9-FC8ED92B9D0F}" presName="descendantText" presStyleLbl="alignAccFollowNode1" presStyleIdx="0" presStyleCnt="1" custScaleX="128523" custScaleY="58174" custLinFactNeighborX="-3938">
        <dgm:presLayoutVars>
          <dgm:bulletEnabled val="1"/>
        </dgm:presLayoutVars>
      </dgm:prSet>
      <dgm:spPr/>
    </dgm:pt>
  </dgm:ptLst>
  <dgm:cxnLst>
    <dgm:cxn modelId="{27665C6F-BA78-4F82-A796-61C973DDE58F}" srcId="{5C65B33B-600F-4187-BC09-336A4F5AFB12}" destId="{F97DC044-C2E4-4228-ABB9-FC8ED92B9D0F}" srcOrd="0" destOrd="0" parTransId="{0BDEAA19-1A51-495A-B7F1-8C1166A0153F}" sibTransId="{BD4CF9A7-3B16-438E-B176-F32BD84EAB5A}"/>
    <dgm:cxn modelId="{B19CE970-75D4-48B8-8431-9CB26C3EF674}" srcId="{F97DC044-C2E4-4228-ABB9-FC8ED92B9D0F}" destId="{D23D86CE-942F-48D4-8732-0B7930A9E964}" srcOrd="0" destOrd="0" parTransId="{65308436-F2BD-4AAC-BABE-8963104A5F2E}" sibTransId="{CD702E33-EAB6-47C6-8C2E-B93ED5C456FF}"/>
    <dgm:cxn modelId="{ADEDC293-7525-465E-8D03-D017BABB2F77}" type="presOf" srcId="{5C65B33B-600F-4187-BC09-336A4F5AFB12}" destId="{144E2265-D452-4B14-AC31-02D7FEC4FE69}" srcOrd="0" destOrd="0" presId="urn:microsoft.com/office/officeart/2005/8/layout/vList5"/>
    <dgm:cxn modelId="{318749A7-DD52-4C43-BF5F-758B1D6C690F}" type="presOf" srcId="{D23D86CE-942F-48D4-8732-0B7930A9E964}" destId="{8ACEC1CB-9BFF-4C4C-9C22-5C540751E00A}" srcOrd="0" destOrd="0" presId="urn:microsoft.com/office/officeart/2005/8/layout/vList5"/>
    <dgm:cxn modelId="{62F8BED1-2E19-4D56-97D6-359653108B18}" type="presOf" srcId="{F97DC044-C2E4-4228-ABB9-FC8ED92B9D0F}" destId="{6D517146-3799-4116-B46C-5D26A69FB4C1}" srcOrd="0" destOrd="0" presId="urn:microsoft.com/office/officeart/2005/8/layout/vList5"/>
    <dgm:cxn modelId="{7B07221E-66D4-4849-A3F5-2CFC43028A92}" type="presParOf" srcId="{144E2265-D452-4B14-AC31-02D7FEC4FE69}" destId="{07907B7D-B8DE-4577-9A39-AC146E3DB28C}" srcOrd="0" destOrd="0" presId="urn:microsoft.com/office/officeart/2005/8/layout/vList5"/>
    <dgm:cxn modelId="{7BFA26EC-781F-4E21-9191-9A1F5C84E1AF}" type="presParOf" srcId="{07907B7D-B8DE-4577-9A39-AC146E3DB28C}" destId="{6D517146-3799-4116-B46C-5D26A69FB4C1}" srcOrd="0" destOrd="0" presId="urn:microsoft.com/office/officeart/2005/8/layout/vList5"/>
    <dgm:cxn modelId="{FABE1A47-BB45-465D-8EAC-FCE96AE2248C}" type="presParOf" srcId="{07907B7D-B8DE-4577-9A39-AC146E3DB28C}" destId="{8ACEC1CB-9BFF-4C4C-9C22-5C540751E00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C65B33B-600F-4187-BC09-336A4F5AFB12}" type="doc">
      <dgm:prSet loTypeId="urn:microsoft.com/office/officeart/2005/8/layout/vList5" loCatId="list" qsTypeId="urn:microsoft.com/office/officeart/2005/8/quickstyle/3d1" qsCatId="3D" csTypeId="urn:microsoft.com/office/officeart/2005/8/colors/accent1_2" csCatId="accent1" phldr="1"/>
      <dgm:spPr/>
      <dgm:t>
        <a:bodyPr/>
        <a:lstStyle/>
        <a:p>
          <a:endParaRPr lang="zh-CN" altLang="en-US"/>
        </a:p>
      </dgm:t>
    </dgm:pt>
    <dgm:pt modelId="{F97DC044-C2E4-4228-ABB9-FC8ED92B9D0F}">
      <dgm:prSet phldrT="[文本]" custT="1"/>
      <dgm:spPr/>
      <dgm:t>
        <a:bodyPr/>
        <a:lstStyle/>
        <a:p>
          <a:r>
            <a:rPr lang="zh-CN" altLang="en-US" sz="2200" b="1" dirty="0"/>
            <a:t>基本概念</a:t>
          </a:r>
        </a:p>
      </dgm:t>
    </dgm:pt>
    <dgm:pt modelId="{0BDEAA19-1A51-495A-B7F1-8C1166A0153F}" type="parTrans" cxnId="{27665C6F-BA78-4F82-A796-61C973DDE58F}">
      <dgm:prSet/>
      <dgm:spPr/>
      <dgm:t>
        <a:bodyPr/>
        <a:lstStyle/>
        <a:p>
          <a:endParaRPr lang="zh-CN" altLang="en-US"/>
        </a:p>
      </dgm:t>
    </dgm:pt>
    <dgm:pt modelId="{BD4CF9A7-3B16-438E-B176-F32BD84EAB5A}" type="sibTrans" cxnId="{27665C6F-BA78-4F82-A796-61C973DDE58F}">
      <dgm:prSet/>
      <dgm:spPr/>
      <dgm:t>
        <a:bodyPr/>
        <a:lstStyle/>
        <a:p>
          <a:endParaRPr lang="zh-CN" altLang="en-US"/>
        </a:p>
      </dgm:t>
    </dgm:pt>
    <dgm:pt modelId="{D23D86CE-942F-48D4-8732-0B7930A9E964}">
      <dgm:prSet phldrT="[文本]" custT="1"/>
      <dgm:spPr/>
      <dgm:t>
        <a:bodyPr/>
        <a:lstStyle/>
        <a:p>
          <a:r>
            <a:rPr lang="zh-CN" altLang="en-US" sz="1800" dirty="0">
              <a:latin typeface="Arial" panose="020B0604020202020204" pitchFamily="34" charset="0"/>
              <a:ea typeface="微软雅黑" panose="020B0503020204020204" pitchFamily="34" charset="-122"/>
              <a:cs typeface="+mn-ea"/>
              <a:sym typeface="Arial" panose="020B0604020202020204" pitchFamily="34" charset="0"/>
            </a:rPr>
            <a:t>先将总体中全部个体按照某种特征分成若干“层”，再从每一层内随机抽取一定数量的个体组成样本。</a:t>
          </a:r>
          <a:endParaRPr lang="zh-CN" altLang="en-US" sz="1800" dirty="0"/>
        </a:p>
      </dgm:t>
    </dgm:pt>
    <dgm:pt modelId="{65308436-F2BD-4AAC-BABE-8963104A5F2E}" type="parTrans" cxnId="{B19CE970-75D4-48B8-8431-9CB26C3EF674}">
      <dgm:prSet/>
      <dgm:spPr/>
      <dgm:t>
        <a:bodyPr/>
        <a:lstStyle/>
        <a:p>
          <a:endParaRPr lang="zh-CN" altLang="en-US"/>
        </a:p>
      </dgm:t>
    </dgm:pt>
    <dgm:pt modelId="{CD702E33-EAB6-47C6-8C2E-B93ED5C456FF}" type="sibTrans" cxnId="{B19CE970-75D4-48B8-8431-9CB26C3EF674}">
      <dgm:prSet/>
      <dgm:spPr/>
      <dgm:t>
        <a:bodyPr/>
        <a:lstStyle/>
        <a:p>
          <a:endParaRPr lang="zh-CN" altLang="en-US"/>
        </a:p>
      </dgm:t>
    </dgm:pt>
    <dgm:pt modelId="{417588AD-9B58-4AC2-9F98-AAE38E9AEA55}">
      <dgm:prSet phldrT="[文本]" custT="1"/>
      <dgm:spPr/>
      <dgm:t>
        <a:bodyPr/>
        <a:lstStyle/>
        <a:p>
          <a:r>
            <a:rPr lang="zh-CN" altLang="en-US" sz="1800" dirty="0"/>
            <a:t>分层抽样的方式一般有等比例分配与非等比例分配。等比例分配是大层多抽，小层少抽，各层中抽取的比例与该层在总体中所占的比例相同。</a:t>
          </a:r>
        </a:p>
      </dgm:t>
    </dgm:pt>
    <dgm:pt modelId="{71211E8C-A3F7-43F2-BFF2-2E6FF25907F9}" type="parTrans" cxnId="{21768AE7-B8CD-4DCF-AB2A-6244B7E73B66}">
      <dgm:prSet/>
      <dgm:spPr/>
      <dgm:t>
        <a:bodyPr/>
        <a:lstStyle/>
        <a:p>
          <a:endParaRPr lang="zh-CN" altLang="en-US"/>
        </a:p>
      </dgm:t>
    </dgm:pt>
    <dgm:pt modelId="{1E5F361D-D32E-4C2C-8466-89FB0D54642A}" type="sibTrans" cxnId="{21768AE7-B8CD-4DCF-AB2A-6244B7E73B66}">
      <dgm:prSet/>
      <dgm:spPr/>
      <dgm:t>
        <a:bodyPr/>
        <a:lstStyle/>
        <a:p>
          <a:endParaRPr lang="zh-CN" altLang="en-US"/>
        </a:p>
      </dgm:t>
    </dgm:pt>
    <dgm:pt modelId="{144E2265-D452-4B14-AC31-02D7FEC4FE69}" type="pres">
      <dgm:prSet presAssocID="{5C65B33B-600F-4187-BC09-336A4F5AFB12}" presName="Name0" presStyleCnt="0">
        <dgm:presLayoutVars>
          <dgm:dir/>
          <dgm:animLvl val="lvl"/>
          <dgm:resizeHandles val="exact"/>
        </dgm:presLayoutVars>
      </dgm:prSet>
      <dgm:spPr/>
    </dgm:pt>
    <dgm:pt modelId="{07907B7D-B8DE-4577-9A39-AC146E3DB28C}" type="pres">
      <dgm:prSet presAssocID="{F97DC044-C2E4-4228-ABB9-FC8ED92B9D0F}" presName="linNode" presStyleCnt="0"/>
      <dgm:spPr/>
    </dgm:pt>
    <dgm:pt modelId="{6D517146-3799-4116-B46C-5D26A69FB4C1}" type="pres">
      <dgm:prSet presAssocID="{F97DC044-C2E4-4228-ABB9-FC8ED92B9D0F}" presName="parentText" presStyleLbl="node1" presStyleIdx="0" presStyleCnt="1" custScaleX="44300" custScaleY="72539">
        <dgm:presLayoutVars>
          <dgm:chMax val="1"/>
          <dgm:bulletEnabled val="1"/>
        </dgm:presLayoutVars>
      </dgm:prSet>
      <dgm:spPr/>
    </dgm:pt>
    <dgm:pt modelId="{8ACEC1CB-9BFF-4C4C-9C22-5C540751E00A}" type="pres">
      <dgm:prSet presAssocID="{F97DC044-C2E4-4228-ABB9-FC8ED92B9D0F}" presName="descendantText" presStyleLbl="alignAccFollowNode1" presStyleIdx="0" presStyleCnt="1" custScaleX="128523" custScaleY="88073" custLinFactNeighborX="-3938">
        <dgm:presLayoutVars>
          <dgm:bulletEnabled val="1"/>
        </dgm:presLayoutVars>
      </dgm:prSet>
      <dgm:spPr/>
    </dgm:pt>
  </dgm:ptLst>
  <dgm:cxnLst>
    <dgm:cxn modelId="{27665C6F-BA78-4F82-A796-61C973DDE58F}" srcId="{5C65B33B-600F-4187-BC09-336A4F5AFB12}" destId="{F97DC044-C2E4-4228-ABB9-FC8ED92B9D0F}" srcOrd="0" destOrd="0" parTransId="{0BDEAA19-1A51-495A-B7F1-8C1166A0153F}" sibTransId="{BD4CF9A7-3B16-438E-B176-F32BD84EAB5A}"/>
    <dgm:cxn modelId="{06B3DF6F-D0D5-4ABF-83BB-3051068FA9B9}" type="presOf" srcId="{417588AD-9B58-4AC2-9F98-AAE38E9AEA55}" destId="{8ACEC1CB-9BFF-4C4C-9C22-5C540751E00A}" srcOrd="0" destOrd="1" presId="urn:microsoft.com/office/officeart/2005/8/layout/vList5"/>
    <dgm:cxn modelId="{B19CE970-75D4-48B8-8431-9CB26C3EF674}" srcId="{F97DC044-C2E4-4228-ABB9-FC8ED92B9D0F}" destId="{D23D86CE-942F-48D4-8732-0B7930A9E964}" srcOrd="0" destOrd="0" parTransId="{65308436-F2BD-4AAC-BABE-8963104A5F2E}" sibTransId="{CD702E33-EAB6-47C6-8C2E-B93ED5C456FF}"/>
    <dgm:cxn modelId="{ADEDC293-7525-465E-8D03-D017BABB2F77}" type="presOf" srcId="{5C65B33B-600F-4187-BC09-336A4F5AFB12}" destId="{144E2265-D452-4B14-AC31-02D7FEC4FE69}" srcOrd="0" destOrd="0" presId="urn:microsoft.com/office/officeart/2005/8/layout/vList5"/>
    <dgm:cxn modelId="{318749A7-DD52-4C43-BF5F-758B1D6C690F}" type="presOf" srcId="{D23D86CE-942F-48D4-8732-0B7930A9E964}" destId="{8ACEC1CB-9BFF-4C4C-9C22-5C540751E00A}" srcOrd="0" destOrd="0" presId="urn:microsoft.com/office/officeart/2005/8/layout/vList5"/>
    <dgm:cxn modelId="{62F8BED1-2E19-4D56-97D6-359653108B18}" type="presOf" srcId="{F97DC044-C2E4-4228-ABB9-FC8ED92B9D0F}" destId="{6D517146-3799-4116-B46C-5D26A69FB4C1}" srcOrd="0" destOrd="0" presId="urn:microsoft.com/office/officeart/2005/8/layout/vList5"/>
    <dgm:cxn modelId="{21768AE7-B8CD-4DCF-AB2A-6244B7E73B66}" srcId="{F97DC044-C2E4-4228-ABB9-FC8ED92B9D0F}" destId="{417588AD-9B58-4AC2-9F98-AAE38E9AEA55}" srcOrd="1" destOrd="0" parTransId="{71211E8C-A3F7-43F2-BFF2-2E6FF25907F9}" sibTransId="{1E5F361D-D32E-4C2C-8466-89FB0D54642A}"/>
    <dgm:cxn modelId="{7B07221E-66D4-4849-A3F5-2CFC43028A92}" type="presParOf" srcId="{144E2265-D452-4B14-AC31-02D7FEC4FE69}" destId="{07907B7D-B8DE-4577-9A39-AC146E3DB28C}" srcOrd="0" destOrd="0" presId="urn:microsoft.com/office/officeart/2005/8/layout/vList5"/>
    <dgm:cxn modelId="{7BFA26EC-781F-4E21-9191-9A1F5C84E1AF}" type="presParOf" srcId="{07907B7D-B8DE-4577-9A39-AC146E3DB28C}" destId="{6D517146-3799-4116-B46C-5D26A69FB4C1}" srcOrd="0" destOrd="0" presId="urn:microsoft.com/office/officeart/2005/8/layout/vList5"/>
    <dgm:cxn modelId="{FABE1A47-BB45-465D-8EAC-FCE96AE2248C}" type="presParOf" srcId="{07907B7D-B8DE-4577-9A39-AC146E3DB28C}" destId="{8ACEC1CB-9BFF-4C4C-9C22-5C540751E00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C65B33B-600F-4187-BC09-336A4F5AFB12}" type="doc">
      <dgm:prSet loTypeId="urn:microsoft.com/office/officeart/2005/8/layout/vList5" loCatId="list" qsTypeId="urn:microsoft.com/office/officeart/2005/8/quickstyle/3d1" qsCatId="3D" csTypeId="urn:microsoft.com/office/officeart/2005/8/colors/accent1_2" csCatId="accent1" phldr="1"/>
      <dgm:spPr/>
      <dgm:t>
        <a:bodyPr/>
        <a:lstStyle/>
        <a:p>
          <a:endParaRPr lang="zh-CN" altLang="en-US"/>
        </a:p>
      </dgm:t>
    </dgm:pt>
    <dgm:pt modelId="{F97DC044-C2E4-4228-ABB9-FC8ED92B9D0F}">
      <dgm:prSet phldrT="[文本]" custT="1"/>
      <dgm:spPr/>
      <dgm:t>
        <a:bodyPr/>
        <a:lstStyle/>
        <a:p>
          <a:r>
            <a:rPr lang="zh-CN" altLang="en-US" sz="2200" b="1" dirty="0"/>
            <a:t>基本概念</a:t>
          </a:r>
        </a:p>
      </dgm:t>
    </dgm:pt>
    <dgm:pt modelId="{0BDEAA19-1A51-495A-B7F1-8C1166A0153F}" type="parTrans" cxnId="{27665C6F-BA78-4F82-A796-61C973DDE58F}">
      <dgm:prSet/>
      <dgm:spPr/>
      <dgm:t>
        <a:bodyPr/>
        <a:lstStyle/>
        <a:p>
          <a:endParaRPr lang="zh-CN" altLang="en-US"/>
        </a:p>
      </dgm:t>
    </dgm:pt>
    <dgm:pt modelId="{BD4CF9A7-3B16-438E-B176-F32BD84EAB5A}" type="sibTrans" cxnId="{27665C6F-BA78-4F82-A796-61C973DDE58F}">
      <dgm:prSet/>
      <dgm:spPr/>
      <dgm:t>
        <a:bodyPr/>
        <a:lstStyle/>
        <a:p>
          <a:endParaRPr lang="zh-CN" altLang="en-US"/>
        </a:p>
      </dgm:t>
    </dgm:pt>
    <dgm:pt modelId="{D23D86CE-942F-48D4-8732-0B7930A9E964}">
      <dgm:prSet phldrT="[文本]" custT="1"/>
      <dgm:spPr/>
      <dgm:t>
        <a:bodyPr/>
        <a:lstStyle/>
        <a:p>
          <a:r>
            <a:rPr lang="zh-CN" altLang="en-US" sz="1800" dirty="0">
              <a:latin typeface="Arial" panose="020B0604020202020204" pitchFamily="34" charset="0"/>
              <a:ea typeface="微软雅黑" panose="020B0503020204020204" pitchFamily="34" charset="-122"/>
              <a:cs typeface="+mn-ea"/>
              <a:sym typeface="Arial" panose="020B0604020202020204" pitchFamily="34" charset="0"/>
            </a:rPr>
            <a:t>以群（</a:t>
          </a:r>
          <a:r>
            <a:rPr lang="en-US" altLang="zh-CN" sz="1800" dirty="0">
              <a:latin typeface="Arial" panose="020B0604020202020204" pitchFamily="34" charset="0"/>
              <a:ea typeface="微软雅黑" panose="020B0503020204020204" pitchFamily="34" charset="-122"/>
              <a:cs typeface="+mn-ea"/>
              <a:sym typeface="Arial" panose="020B0604020202020204" pitchFamily="34" charset="0"/>
            </a:rPr>
            <a:t>cluster</a:t>
          </a:r>
          <a:r>
            <a:rPr lang="zh-CN" altLang="en-US" sz="1800" dirty="0">
              <a:latin typeface="Arial" panose="020B0604020202020204" pitchFamily="34" charset="0"/>
              <a:ea typeface="微软雅黑" panose="020B0503020204020204" pitchFamily="34" charset="-122"/>
              <a:cs typeface="+mn-ea"/>
              <a:sym typeface="Arial" panose="020B0604020202020204" pitchFamily="34" charset="0"/>
            </a:rPr>
            <a:t>）为基本单位的抽样方法，先将总体分为若干个群，从中随机抽取一些群，被抽中群内的全部个体组成调查的样本。</a:t>
          </a:r>
          <a:endParaRPr lang="zh-CN" altLang="en-US" sz="1800" dirty="0"/>
        </a:p>
      </dgm:t>
    </dgm:pt>
    <dgm:pt modelId="{65308436-F2BD-4AAC-BABE-8963104A5F2E}" type="parTrans" cxnId="{B19CE970-75D4-48B8-8431-9CB26C3EF674}">
      <dgm:prSet/>
      <dgm:spPr/>
      <dgm:t>
        <a:bodyPr/>
        <a:lstStyle/>
        <a:p>
          <a:endParaRPr lang="zh-CN" altLang="en-US"/>
        </a:p>
      </dgm:t>
    </dgm:pt>
    <dgm:pt modelId="{CD702E33-EAB6-47C6-8C2E-B93ED5C456FF}" type="sibTrans" cxnId="{B19CE970-75D4-48B8-8431-9CB26C3EF674}">
      <dgm:prSet/>
      <dgm:spPr/>
      <dgm:t>
        <a:bodyPr/>
        <a:lstStyle/>
        <a:p>
          <a:endParaRPr lang="zh-CN" altLang="en-US"/>
        </a:p>
      </dgm:t>
    </dgm:pt>
    <dgm:pt modelId="{144E2265-D452-4B14-AC31-02D7FEC4FE69}" type="pres">
      <dgm:prSet presAssocID="{5C65B33B-600F-4187-BC09-336A4F5AFB12}" presName="Name0" presStyleCnt="0">
        <dgm:presLayoutVars>
          <dgm:dir/>
          <dgm:animLvl val="lvl"/>
          <dgm:resizeHandles val="exact"/>
        </dgm:presLayoutVars>
      </dgm:prSet>
      <dgm:spPr/>
    </dgm:pt>
    <dgm:pt modelId="{07907B7D-B8DE-4577-9A39-AC146E3DB28C}" type="pres">
      <dgm:prSet presAssocID="{F97DC044-C2E4-4228-ABB9-FC8ED92B9D0F}" presName="linNode" presStyleCnt="0"/>
      <dgm:spPr/>
    </dgm:pt>
    <dgm:pt modelId="{6D517146-3799-4116-B46C-5D26A69FB4C1}" type="pres">
      <dgm:prSet presAssocID="{F97DC044-C2E4-4228-ABB9-FC8ED92B9D0F}" presName="parentText" presStyleLbl="node1" presStyleIdx="0" presStyleCnt="1" custScaleX="44300" custScaleY="39580">
        <dgm:presLayoutVars>
          <dgm:chMax val="1"/>
          <dgm:bulletEnabled val="1"/>
        </dgm:presLayoutVars>
      </dgm:prSet>
      <dgm:spPr/>
    </dgm:pt>
    <dgm:pt modelId="{8ACEC1CB-9BFF-4C4C-9C22-5C540751E00A}" type="pres">
      <dgm:prSet presAssocID="{F97DC044-C2E4-4228-ABB9-FC8ED92B9D0F}" presName="descendantText" presStyleLbl="alignAccFollowNode1" presStyleIdx="0" presStyleCnt="1" custScaleX="128523" custScaleY="47238" custLinFactNeighborX="-3938">
        <dgm:presLayoutVars>
          <dgm:bulletEnabled val="1"/>
        </dgm:presLayoutVars>
      </dgm:prSet>
      <dgm:spPr/>
    </dgm:pt>
  </dgm:ptLst>
  <dgm:cxnLst>
    <dgm:cxn modelId="{27665C6F-BA78-4F82-A796-61C973DDE58F}" srcId="{5C65B33B-600F-4187-BC09-336A4F5AFB12}" destId="{F97DC044-C2E4-4228-ABB9-FC8ED92B9D0F}" srcOrd="0" destOrd="0" parTransId="{0BDEAA19-1A51-495A-B7F1-8C1166A0153F}" sibTransId="{BD4CF9A7-3B16-438E-B176-F32BD84EAB5A}"/>
    <dgm:cxn modelId="{B19CE970-75D4-48B8-8431-9CB26C3EF674}" srcId="{F97DC044-C2E4-4228-ABB9-FC8ED92B9D0F}" destId="{D23D86CE-942F-48D4-8732-0B7930A9E964}" srcOrd="0" destOrd="0" parTransId="{65308436-F2BD-4AAC-BABE-8963104A5F2E}" sibTransId="{CD702E33-EAB6-47C6-8C2E-B93ED5C456FF}"/>
    <dgm:cxn modelId="{ADEDC293-7525-465E-8D03-D017BABB2F77}" type="presOf" srcId="{5C65B33B-600F-4187-BC09-336A4F5AFB12}" destId="{144E2265-D452-4B14-AC31-02D7FEC4FE69}" srcOrd="0" destOrd="0" presId="urn:microsoft.com/office/officeart/2005/8/layout/vList5"/>
    <dgm:cxn modelId="{318749A7-DD52-4C43-BF5F-758B1D6C690F}" type="presOf" srcId="{D23D86CE-942F-48D4-8732-0B7930A9E964}" destId="{8ACEC1CB-9BFF-4C4C-9C22-5C540751E00A}" srcOrd="0" destOrd="0" presId="urn:microsoft.com/office/officeart/2005/8/layout/vList5"/>
    <dgm:cxn modelId="{62F8BED1-2E19-4D56-97D6-359653108B18}" type="presOf" srcId="{F97DC044-C2E4-4228-ABB9-FC8ED92B9D0F}" destId="{6D517146-3799-4116-B46C-5D26A69FB4C1}" srcOrd="0" destOrd="0" presId="urn:microsoft.com/office/officeart/2005/8/layout/vList5"/>
    <dgm:cxn modelId="{7B07221E-66D4-4849-A3F5-2CFC43028A92}" type="presParOf" srcId="{144E2265-D452-4B14-AC31-02D7FEC4FE69}" destId="{07907B7D-B8DE-4577-9A39-AC146E3DB28C}" srcOrd="0" destOrd="0" presId="urn:microsoft.com/office/officeart/2005/8/layout/vList5"/>
    <dgm:cxn modelId="{7BFA26EC-781F-4E21-9191-9A1F5C84E1AF}" type="presParOf" srcId="{07907B7D-B8DE-4577-9A39-AC146E3DB28C}" destId="{6D517146-3799-4116-B46C-5D26A69FB4C1}" srcOrd="0" destOrd="0" presId="urn:microsoft.com/office/officeart/2005/8/layout/vList5"/>
    <dgm:cxn modelId="{FABE1A47-BB45-465D-8EAC-FCE96AE2248C}" type="presParOf" srcId="{07907B7D-B8DE-4577-9A39-AC146E3DB28C}" destId="{8ACEC1CB-9BFF-4C4C-9C22-5C540751E00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C65B33B-600F-4187-BC09-336A4F5AFB12}" type="doc">
      <dgm:prSet loTypeId="urn:microsoft.com/office/officeart/2005/8/layout/vList5" loCatId="list" qsTypeId="urn:microsoft.com/office/officeart/2005/8/quickstyle/3d1" qsCatId="3D" csTypeId="urn:microsoft.com/office/officeart/2005/8/colors/accent1_2" csCatId="accent1" phldr="1"/>
      <dgm:spPr/>
      <dgm:t>
        <a:bodyPr/>
        <a:lstStyle/>
        <a:p>
          <a:endParaRPr lang="zh-CN" altLang="en-US"/>
        </a:p>
      </dgm:t>
    </dgm:pt>
    <dgm:pt modelId="{F97DC044-C2E4-4228-ABB9-FC8ED92B9D0F}">
      <dgm:prSet phldrT="[文本]" custT="1"/>
      <dgm:spPr/>
      <dgm:t>
        <a:bodyPr/>
        <a:lstStyle/>
        <a:p>
          <a:r>
            <a:rPr lang="zh-CN" altLang="en-US" sz="2200" b="1" dirty="0"/>
            <a:t>基本概念</a:t>
          </a:r>
        </a:p>
      </dgm:t>
    </dgm:pt>
    <dgm:pt modelId="{0BDEAA19-1A51-495A-B7F1-8C1166A0153F}" type="parTrans" cxnId="{27665C6F-BA78-4F82-A796-61C973DDE58F}">
      <dgm:prSet/>
      <dgm:spPr/>
      <dgm:t>
        <a:bodyPr/>
        <a:lstStyle/>
        <a:p>
          <a:endParaRPr lang="zh-CN" altLang="en-US"/>
        </a:p>
      </dgm:t>
    </dgm:pt>
    <dgm:pt modelId="{BD4CF9A7-3B16-438E-B176-F32BD84EAB5A}" type="sibTrans" cxnId="{27665C6F-BA78-4F82-A796-61C973DDE58F}">
      <dgm:prSet/>
      <dgm:spPr/>
      <dgm:t>
        <a:bodyPr/>
        <a:lstStyle/>
        <a:p>
          <a:endParaRPr lang="zh-CN" altLang="en-US"/>
        </a:p>
      </dgm:t>
    </dgm:pt>
    <dgm:pt modelId="{D23D86CE-942F-48D4-8732-0B7930A9E964}">
      <dgm:prSet phldrT="[文本]" custT="1"/>
      <dgm:spPr/>
      <dgm:t>
        <a:bodyPr/>
        <a:lstStyle/>
        <a:p>
          <a:r>
            <a:rPr lang="zh-CN" altLang="en-US" sz="1800" dirty="0"/>
            <a:t>将整个抽样过程分为若干个阶段进行，在初级抽样单位中抽取二级抽样单位，又在二级抽样单位中抽取三级抽样单位等。</a:t>
          </a:r>
        </a:p>
      </dgm:t>
    </dgm:pt>
    <dgm:pt modelId="{65308436-F2BD-4AAC-BABE-8963104A5F2E}" type="parTrans" cxnId="{B19CE970-75D4-48B8-8431-9CB26C3EF674}">
      <dgm:prSet/>
      <dgm:spPr/>
      <dgm:t>
        <a:bodyPr/>
        <a:lstStyle/>
        <a:p>
          <a:endParaRPr lang="zh-CN" altLang="en-US"/>
        </a:p>
      </dgm:t>
    </dgm:pt>
    <dgm:pt modelId="{CD702E33-EAB6-47C6-8C2E-B93ED5C456FF}" type="sibTrans" cxnId="{B19CE970-75D4-48B8-8431-9CB26C3EF674}">
      <dgm:prSet/>
      <dgm:spPr/>
      <dgm:t>
        <a:bodyPr/>
        <a:lstStyle/>
        <a:p>
          <a:endParaRPr lang="zh-CN" altLang="en-US"/>
        </a:p>
      </dgm:t>
    </dgm:pt>
    <dgm:pt modelId="{144E2265-D452-4B14-AC31-02D7FEC4FE69}" type="pres">
      <dgm:prSet presAssocID="{5C65B33B-600F-4187-BC09-336A4F5AFB12}" presName="Name0" presStyleCnt="0">
        <dgm:presLayoutVars>
          <dgm:dir/>
          <dgm:animLvl val="lvl"/>
          <dgm:resizeHandles val="exact"/>
        </dgm:presLayoutVars>
      </dgm:prSet>
      <dgm:spPr/>
    </dgm:pt>
    <dgm:pt modelId="{07907B7D-B8DE-4577-9A39-AC146E3DB28C}" type="pres">
      <dgm:prSet presAssocID="{F97DC044-C2E4-4228-ABB9-FC8ED92B9D0F}" presName="linNode" presStyleCnt="0"/>
      <dgm:spPr/>
    </dgm:pt>
    <dgm:pt modelId="{6D517146-3799-4116-B46C-5D26A69FB4C1}" type="pres">
      <dgm:prSet presAssocID="{F97DC044-C2E4-4228-ABB9-FC8ED92B9D0F}" presName="parentText" presStyleLbl="node1" presStyleIdx="0" presStyleCnt="1" custScaleX="44300" custScaleY="39580">
        <dgm:presLayoutVars>
          <dgm:chMax val="1"/>
          <dgm:bulletEnabled val="1"/>
        </dgm:presLayoutVars>
      </dgm:prSet>
      <dgm:spPr/>
    </dgm:pt>
    <dgm:pt modelId="{8ACEC1CB-9BFF-4C4C-9C22-5C540751E00A}" type="pres">
      <dgm:prSet presAssocID="{F97DC044-C2E4-4228-ABB9-FC8ED92B9D0F}" presName="descendantText" presStyleLbl="alignAccFollowNode1" presStyleIdx="0" presStyleCnt="1" custScaleX="128523" custScaleY="47238" custLinFactNeighborX="-3938">
        <dgm:presLayoutVars>
          <dgm:bulletEnabled val="1"/>
        </dgm:presLayoutVars>
      </dgm:prSet>
      <dgm:spPr/>
    </dgm:pt>
  </dgm:ptLst>
  <dgm:cxnLst>
    <dgm:cxn modelId="{27665C6F-BA78-4F82-A796-61C973DDE58F}" srcId="{5C65B33B-600F-4187-BC09-336A4F5AFB12}" destId="{F97DC044-C2E4-4228-ABB9-FC8ED92B9D0F}" srcOrd="0" destOrd="0" parTransId="{0BDEAA19-1A51-495A-B7F1-8C1166A0153F}" sibTransId="{BD4CF9A7-3B16-438E-B176-F32BD84EAB5A}"/>
    <dgm:cxn modelId="{B19CE970-75D4-48B8-8431-9CB26C3EF674}" srcId="{F97DC044-C2E4-4228-ABB9-FC8ED92B9D0F}" destId="{D23D86CE-942F-48D4-8732-0B7930A9E964}" srcOrd="0" destOrd="0" parTransId="{65308436-F2BD-4AAC-BABE-8963104A5F2E}" sibTransId="{CD702E33-EAB6-47C6-8C2E-B93ED5C456FF}"/>
    <dgm:cxn modelId="{ADEDC293-7525-465E-8D03-D017BABB2F77}" type="presOf" srcId="{5C65B33B-600F-4187-BC09-336A4F5AFB12}" destId="{144E2265-D452-4B14-AC31-02D7FEC4FE69}" srcOrd="0" destOrd="0" presId="urn:microsoft.com/office/officeart/2005/8/layout/vList5"/>
    <dgm:cxn modelId="{318749A7-DD52-4C43-BF5F-758B1D6C690F}" type="presOf" srcId="{D23D86CE-942F-48D4-8732-0B7930A9E964}" destId="{8ACEC1CB-9BFF-4C4C-9C22-5C540751E00A}" srcOrd="0" destOrd="0" presId="urn:microsoft.com/office/officeart/2005/8/layout/vList5"/>
    <dgm:cxn modelId="{62F8BED1-2E19-4D56-97D6-359653108B18}" type="presOf" srcId="{F97DC044-C2E4-4228-ABB9-FC8ED92B9D0F}" destId="{6D517146-3799-4116-B46C-5D26A69FB4C1}" srcOrd="0" destOrd="0" presId="urn:microsoft.com/office/officeart/2005/8/layout/vList5"/>
    <dgm:cxn modelId="{7B07221E-66D4-4849-A3F5-2CFC43028A92}" type="presParOf" srcId="{144E2265-D452-4B14-AC31-02D7FEC4FE69}" destId="{07907B7D-B8DE-4577-9A39-AC146E3DB28C}" srcOrd="0" destOrd="0" presId="urn:microsoft.com/office/officeart/2005/8/layout/vList5"/>
    <dgm:cxn modelId="{7BFA26EC-781F-4E21-9191-9A1F5C84E1AF}" type="presParOf" srcId="{07907B7D-B8DE-4577-9A39-AC146E3DB28C}" destId="{6D517146-3799-4116-B46C-5D26A69FB4C1}" srcOrd="0" destOrd="0" presId="urn:microsoft.com/office/officeart/2005/8/layout/vList5"/>
    <dgm:cxn modelId="{FABE1A47-BB45-465D-8EAC-FCE96AE2248C}" type="presParOf" srcId="{07907B7D-B8DE-4577-9A39-AC146E3DB28C}" destId="{8ACEC1CB-9BFF-4C4C-9C22-5C540751E00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3951C3-6193-40F2-94F8-866F772F28EF}">
      <dsp:nvSpPr>
        <dsp:cNvPr id="0" name=""/>
        <dsp:cNvSpPr/>
      </dsp:nvSpPr>
      <dsp:spPr>
        <a:xfrm>
          <a:off x="2767" y="717811"/>
          <a:ext cx="2462752" cy="985101"/>
        </a:xfrm>
        <a:prstGeom prst="chevron">
          <a:avLst/>
        </a:prstGeom>
        <a:gradFill rotWithShape="0">
          <a:gsLst>
            <a:gs pos="0">
              <a:schemeClr val="accent3">
                <a:shade val="80000"/>
                <a:hueOff val="0"/>
                <a:satOff val="0"/>
                <a:lumOff val="0"/>
                <a:alphaOff val="0"/>
                <a:satMod val="103000"/>
                <a:lumMod val="102000"/>
                <a:tint val="94000"/>
              </a:schemeClr>
            </a:gs>
            <a:gs pos="50000">
              <a:schemeClr val="accent3">
                <a:shade val="80000"/>
                <a:hueOff val="0"/>
                <a:satOff val="0"/>
                <a:lumOff val="0"/>
                <a:alphaOff val="0"/>
                <a:satMod val="110000"/>
                <a:lumMod val="100000"/>
                <a:shade val="100000"/>
              </a:schemeClr>
            </a:gs>
            <a:gs pos="100000">
              <a:schemeClr val="accent3">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ts val="0"/>
            </a:spcAft>
            <a:buNone/>
          </a:pPr>
          <a:r>
            <a:rPr lang="zh-CN" altLang="en-US" sz="2200" b="1" kern="1200" dirty="0"/>
            <a:t>选题阶段</a:t>
          </a:r>
        </a:p>
      </dsp:txBody>
      <dsp:txXfrm>
        <a:off x="495318" y="717811"/>
        <a:ext cx="1477651" cy="985101"/>
      </dsp:txXfrm>
    </dsp:sp>
    <dsp:sp modelId="{C3D2F4BC-78DE-49C8-B345-28A693F9F9E1}">
      <dsp:nvSpPr>
        <dsp:cNvPr id="0" name=""/>
        <dsp:cNvSpPr/>
      </dsp:nvSpPr>
      <dsp:spPr>
        <a:xfrm>
          <a:off x="2219244" y="717811"/>
          <a:ext cx="2462752" cy="985101"/>
        </a:xfrm>
        <a:prstGeom prst="chevron">
          <a:avLst/>
        </a:prstGeom>
        <a:gradFill rotWithShape="0">
          <a:gsLst>
            <a:gs pos="0">
              <a:schemeClr val="accent3">
                <a:shade val="80000"/>
                <a:hueOff val="193363"/>
                <a:satOff val="-19634"/>
                <a:lumOff val="10549"/>
                <a:alphaOff val="0"/>
                <a:satMod val="103000"/>
                <a:lumMod val="102000"/>
                <a:tint val="94000"/>
              </a:schemeClr>
            </a:gs>
            <a:gs pos="50000">
              <a:schemeClr val="accent3">
                <a:shade val="80000"/>
                <a:hueOff val="193363"/>
                <a:satOff val="-19634"/>
                <a:lumOff val="10549"/>
                <a:alphaOff val="0"/>
                <a:satMod val="110000"/>
                <a:lumMod val="100000"/>
                <a:shade val="100000"/>
              </a:schemeClr>
            </a:gs>
            <a:gs pos="100000">
              <a:schemeClr val="accent3">
                <a:shade val="80000"/>
                <a:hueOff val="193363"/>
                <a:satOff val="-19634"/>
                <a:lumOff val="1054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ts val="0"/>
            </a:spcAft>
            <a:buNone/>
          </a:pPr>
          <a:r>
            <a:rPr lang="zh-CN" altLang="en-US" sz="2200" b="1" kern="1200" dirty="0"/>
            <a:t>准备阶段</a:t>
          </a:r>
        </a:p>
      </dsp:txBody>
      <dsp:txXfrm>
        <a:off x="2711795" y="717811"/>
        <a:ext cx="1477651" cy="985101"/>
      </dsp:txXfrm>
    </dsp:sp>
    <dsp:sp modelId="{98B9CAE0-5B95-4383-9B80-8DB09544B185}">
      <dsp:nvSpPr>
        <dsp:cNvPr id="0" name=""/>
        <dsp:cNvSpPr/>
      </dsp:nvSpPr>
      <dsp:spPr>
        <a:xfrm>
          <a:off x="4435721" y="717811"/>
          <a:ext cx="2462752" cy="985101"/>
        </a:xfrm>
        <a:prstGeom prst="chevron">
          <a:avLst/>
        </a:prstGeom>
        <a:gradFill rotWithShape="0">
          <a:gsLst>
            <a:gs pos="0">
              <a:schemeClr val="accent3">
                <a:shade val="80000"/>
                <a:hueOff val="386726"/>
                <a:satOff val="-39268"/>
                <a:lumOff val="21099"/>
                <a:alphaOff val="0"/>
                <a:satMod val="103000"/>
                <a:lumMod val="102000"/>
                <a:tint val="94000"/>
              </a:schemeClr>
            </a:gs>
            <a:gs pos="50000">
              <a:schemeClr val="accent3">
                <a:shade val="80000"/>
                <a:hueOff val="386726"/>
                <a:satOff val="-39268"/>
                <a:lumOff val="21099"/>
                <a:alphaOff val="0"/>
                <a:satMod val="110000"/>
                <a:lumMod val="100000"/>
                <a:shade val="100000"/>
              </a:schemeClr>
            </a:gs>
            <a:gs pos="100000">
              <a:schemeClr val="accent3">
                <a:shade val="80000"/>
                <a:hueOff val="386726"/>
                <a:satOff val="-39268"/>
                <a:lumOff val="2109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ts val="0"/>
            </a:spcAft>
            <a:buNone/>
          </a:pPr>
          <a:r>
            <a:rPr lang="zh-CN" altLang="en-US" sz="2200" b="1" kern="1200" dirty="0"/>
            <a:t>调查阶段</a:t>
          </a:r>
        </a:p>
      </dsp:txBody>
      <dsp:txXfrm>
        <a:off x="4928272" y="717811"/>
        <a:ext cx="1477651" cy="985101"/>
      </dsp:txXfrm>
    </dsp:sp>
    <dsp:sp modelId="{17599162-D8E1-41C9-A4F2-CAEB63B4C55F}">
      <dsp:nvSpPr>
        <dsp:cNvPr id="0" name=""/>
        <dsp:cNvSpPr/>
      </dsp:nvSpPr>
      <dsp:spPr>
        <a:xfrm>
          <a:off x="6652199" y="717811"/>
          <a:ext cx="2462752" cy="985101"/>
        </a:xfrm>
        <a:prstGeom prst="chevron">
          <a:avLst/>
        </a:prstGeom>
        <a:gradFill rotWithShape="0">
          <a:gsLst>
            <a:gs pos="0">
              <a:schemeClr val="accent3">
                <a:shade val="80000"/>
                <a:hueOff val="580089"/>
                <a:satOff val="-58902"/>
                <a:lumOff val="31648"/>
                <a:alphaOff val="0"/>
                <a:satMod val="103000"/>
                <a:lumMod val="102000"/>
                <a:tint val="94000"/>
              </a:schemeClr>
            </a:gs>
            <a:gs pos="50000">
              <a:schemeClr val="accent3">
                <a:shade val="80000"/>
                <a:hueOff val="580089"/>
                <a:satOff val="-58902"/>
                <a:lumOff val="31648"/>
                <a:alphaOff val="0"/>
                <a:satMod val="110000"/>
                <a:lumMod val="100000"/>
                <a:shade val="100000"/>
              </a:schemeClr>
            </a:gs>
            <a:gs pos="100000">
              <a:schemeClr val="accent3">
                <a:shade val="80000"/>
                <a:hueOff val="580089"/>
                <a:satOff val="-58902"/>
                <a:lumOff val="3164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ts val="0"/>
            </a:spcAft>
            <a:buNone/>
          </a:pPr>
          <a:r>
            <a:rPr lang="zh-CN" altLang="en-US" sz="2200" b="1" kern="1200" dirty="0"/>
            <a:t>研究阶段</a:t>
          </a:r>
        </a:p>
      </dsp:txBody>
      <dsp:txXfrm>
        <a:off x="7144750" y="717811"/>
        <a:ext cx="1477651" cy="985101"/>
      </dsp:txXfrm>
    </dsp:sp>
    <dsp:sp modelId="{075A0B5D-E376-47E8-BC08-E9C8E7A30CC1}">
      <dsp:nvSpPr>
        <dsp:cNvPr id="0" name=""/>
        <dsp:cNvSpPr/>
      </dsp:nvSpPr>
      <dsp:spPr>
        <a:xfrm>
          <a:off x="8868676" y="717811"/>
          <a:ext cx="2462752" cy="985101"/>
        </a:xfrm>
        <a:prstGeom prst="chevron">
          <a:avLst/>
        </a:prstGeom>
        <a:gradFill rotWithShape="0">
          <a:gsLst>
            <a:gs pos="0">
              <a:schemeClr val="accent3">
                <a:shade val="80000"/>
                <a:hueOff val="773452"/>
                <a:satOff val="-78536"/>
                <a:lumOff val="42197"/>
                <a:alphaOff val="0"/>
                <a:satMod val="103000"/>
                <a:lumMod val="102000"/>
                <a:tint val="94000"/>
              </a:schemeClr>
            </a:gs>
            <a:gs pos="50000">
              <a:schemeClr val="accent3">
                <a:shade val="80000"/>
                <a:hueOff val="773452"/>
                <a:satOff val="-78536"/>
                <a:lumOff val="42197"/>
                <a:alphaOff val="0"/>
                <a:satMod val="110000"/>
                <a:lumMod val="100000"/>
                <a:shade val="100000"/>
              </a:schemeClr>
            </a:gs>
            <a:gs pos="100000">
              <a:schemeClr val="accent3">
                <a:shade val="80000"/>
                <a:hueOff val="773452"/>
                <a:satOff val="-78536"/>
                <a:lumOff val="4219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ts val="0"/>
            </a:spcAft>
            <a:buNone/>
          </a:pPr>
          <a:r>
            <a:rPr lang="zh-CN" altLang="en-US" sz="2200" b="1" kern="1200" dirty="0"/>
            <a:t>总结阶段</a:t>
          </a:r>
        </a:p>
      </dsp:txBody>
      <dsp:txXfrm>
        <a:off x="9361227" y="717811"/>
        <a:ext cx="1477651" cy="98510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CEC1CB-9BFF-4C4C-9C22-5C540751E00A}">
      <dsp:nvSpPr>
        <dsp:cNvPr id="0" name=""/>
        <dsp:cNvSpPr/>
      </dsp:nvSpPr>
      <dsp:spPr>
        <a:xfrm rot="5400000">
          <a:off x="5533769" y="-3447222"/>
          <a:ext cx="1662438" cy="9257151"/>
        </a:xfrm>
        <a:prstGeom prst="round2Same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a:t>多阶段整群抽样的方法，其中的群被选中的概率并不相等，而是与其规模大小成比例。</a:t>
          </a:r>
        </a:p>
        <a:p>
          <a:pPr marL="171450" lvl="1" indent="-171450" algn="l" defTabSz="800100">
            <a:lnSpc>
              <a:spcPct val="90000"/>
            </a:lnSpc>
            <a:spcBef>
              <a:spcPct val="0"/>
            </a:spcBef>
            <a:spcAft>
              <a:spcPct val="15000"/>
            </a:spcAft>
            <a:buChar char="•"/>
          </a:pPr>
          <a:r>
            <a:rPr lang="zh-CN" altLang="en-US" sz="1800" kern="1200" dirty="0"/>
            <a:t>就单位规模对概率的影响来说，</a:t>
          </a:r>
          <a:r>
            <a:rPr lang="en-US" altLang="zh-CN" sz="1800" kern="1200" dirty="0"/>
            <a:t>PPS</a:t>
          </a:r>
          <a:r>
            <a:rPr lang="zh-CN" altLang="en-US" sz="1800" kern="1200" dirty="0"/>
            <a:t>是一种不等概率抽样，但由于单位规模大被抽取的概率较大，在单位内部抽取样本时，概率较小，反之亦然，两相抵消，对个体而言，</a:t>
          </a:r>
          <a:r>
            <a:rPr lang="en-US" altLang="zh-CN" sz="1800" kern="1200" dirty="0"/>
            <a:t>PPS</a:t>
          </a:r>
          <a:r>
            <a:rPr lang="zh-CN" altLang="en-US" sz="1800" kern="1200" dirty="0"/>
            <a:t>仍然是等概率抽样。</a:t>
          </a:r>
        </a:p>
      </dsp:txBody>
      <dsp:txXfrm rot="-5400000">
        <a:off x="1736413" y="431288"/>
        <a:ext cx="9175997" cy="1500130"/>
      </dsp:txXfrm>
    </dsp:sp>
    <dsp:sp modelId="{6D517146-3799-4116-B46C-5D26A69FB4C1}">
      <dsp:nvSpPr>
        <dsp:cNvPr id="0" name=""/>
        <dsp:cNvSpPr/>
      </dsp:nvSpPr>
      <dsp:spPr>
        <a:xfrm>
          <a:off x="101135" y="308276"/>
          <a:ext cx="1794827" cy="1746152"/>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100000"/>
            </a:lnSpc>
            <a:spcBef>
              <a:spcPct val="0"/>
            </a:spcBef>
            <a:spcAft>
              <a:spcPts val="0"/>
            </a:spcAft>
            <a:buNone/>
          </a:pPr>
          <a:r>
            <a:rPr lang="zh-CN" altLang="en-US" sz="2200" b="1" kern="1200" dirty="0"/>
            <a:t>概率比例</a:t>
          </a:r>
          <a:endParaRPr lang="en-US" altLang="zh-CN" sz="2200" b="1" kern="1200" dirty="0"/>
        </a:p>
        <a:p>
          <a:pPr marL="0" lvl="0" indent="0" algn="ctr" defTabSz="977900">
            <a:lnSpc>
              <a:spcPct val="100000"/>
            </a:lnSpc>
            <a:spcBef>
              <a:spcPct val="0"/>
            </a:spcBef>
            <a:spcAft>
              <a:spcPts val="0"/>
            </a:spcAft>
            <a:buNone/>
          </a:pPr>
          <a:r>
            <a:rPr lang="zh-CN" altLang="en-US" sz="2200" b="1" kern="1200" dirty="0"/>
            <a:t>抽样</a:t>
          </a:r>
        </a:p>
      </dsp:txBody>
      <dsp:txXfrm>
        <a:off x="186375" y="393516"/>
        <a:ext cx="1624347" cy="157567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CEC1CB-9BFF-4C4C-9C22-5C540751E00A}">
      <dsp:nvSpPr>
        <dsp:cNvPr id="0" name=""/>
        <dsp:cNvSpPr/>
      </dsp:nvSpPr>
      <dsp:spPr>
        <a:xfrm rot="5400000">
          <a:off x="5496617" y="-3447222"/>
          <a:ext cx="1736743" cy="9257151"/>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a:t>在实际工作中，严格的概率抽样在很多情况下几乎无法进行。非概率抽样在这些情况下是无奈之举。</a:t>
          </a:r>
        </a:p>
        <a:p>
          <a:pPr marL="171450" lvl="1" indent="-171450" algn="l" defTabSz="800100">
            <a:lnSpc>
              <a:spcPct val="90000"/>
            </a:lnSpc>
            <a:spcBef>
              <a:spcPct val="0"/>
            </a:spcBef>
            <a:spcAft>
              <a:spcPct val="15000"/>
            </a:spcAft>
            <a:buChar char="•"/>
          </a:pPr>
          <a:r>
            <a:rPr lang="zh-CN" altLang="en-US" sz="1800" kern="1200" dirty="0"/>
            <a:t>不考虑随机抽样中的等概率原则，主要依据研究者的主观意愿、经验或方便程度等条件来抽取调查对象。</a:t>
          </a:r>
        </a:p>
      </dsp:txBody>
      <dsp:txXfrm rot="-5400000">
        <a:off x="1736414" y="397762"/>
        <a:ext cx="9172370" cy="1567181"/>
      </dsp:txXfrm>
    </dsp:sp>
    <dsp:sp modelId="{6D517146-3799-4116-B46C-5D26A69FB4C1}">
      <dsp:nvSpPr>
        <dsp:cNvPr id="0" name=""/>
        <dsp:cNvSpPr/>
      </dsp:nvSpPr>
      <dsp:spPr>
        <a:xfrm>
          <a:off x="101135" y="288437"/>
          <a:ext cx="1794827" cy="178583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zh-CN" altLang="en-US" sz="2200" b="1" kern="1200" dirty="0"/>
            <a:t>基本概念</a:t>
          </a:r>
        </a:p>
      </dsp:txBody>
      <dsp:txXfrm>
        <a:off x="188312" y="375614"/>
        <a:ext cx="1620473" cy="161147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45AD52-7F8B-420B-925F-7EF06BA15FB7}">
      <dsp:nvSpPr>
        <dsp:cNvPr id="0" name=""/>
        <dsp:cNvSpPr/>
      </dsp:nvSpPr>
      <dsp:spPr>
        <a:xfrm>
          <a:off x="0" y="2465"/>
          <a:ext cx="671549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6E2719-8609-4EFA-9152-F6923EC6C09E}">
      <dsp:nvSpPr>
        <dsp:cNvPr id="0" name=""/>
        <dsp:cNvSpPr/>
      </dsp:nvSpPr>
      <dsp:spPr>
        <a:xfrm>
          <a:off x="0" y="2465"/>
          <a:ext cx="1343099" cy="840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zh-CN" altLang="en-US" sz="1700" kern="1200" dirty="0"/>
            <a:t>标题</a:t>
          </a:r>
        </a:p>
      </dsp:txBody>
      <dsp:txXfrm>
        <a:off x="0" y="2465"/>
        <a:ext cx="1343099" cy="840647"/>
      </dsp:txXfrm>
    </dsp:sp>
    <dsp:sp modelId="{0594D38B-2DBF-4E01-9A1F-C7C4BE4CDCB7}">
      <dsp:nvSpPr>
        <dsp:cNvPr id="0" name=""/>
        <dsp:cNvSpPr/>
      </dsp:nvSpPr>
      <dsp:spPr>
        <a:xfrm>
          <a:off x="1996038" y="52915"/>
          <a:ext cx="3529063" cy="7634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zh-CN" altLang="en-US" sz="1400" kern="1200" dirty="0"/>
            <a:t>简明扼要，说明调查的主题</a:t>
          </a:r>
        </a:p>
      </dsp:txBody>
      <dsp:txXfrm>
        <a:off x="1996038" y="52915"/>
        <a:ext cx="3529063" cy="763479"/>
      </dsp:txXfrm>
    </dsp:sp>
    <dsp:sp modelId="{2095357F-D9C9-4889-B7B1-72C81EE491C0}">
      <dsp:nvSpPr>
        <dsp:cNvPr id="0" name=""/>
        <dsp:cNvSpPr/>
      </dsp:nvSpPr>
      <dsp:spPr>
        <a:xfrm>
          <a:off x="1343099" y="804118"/>
          <a:ext cx="537239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93E5372-F063-443A-9FCC-41F90C929687}">
      <dsp:nvSpPr>
        <dsp:cNvPr id="0" name=""/>
        <dsp:cNvSpPr/>
      </dsp:nvSpPr>
      <dsp:spPr>
        <a:xfrm>
          <a:off x="0" y="843113"/>
          <a:ext cx="671549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DA687A-545F-476D-A5AD-1059CF4E1E0A}">
      <dsp:nvSpPr>
        <dsp:cNvPr id="0" name=""/>
        <dsp:cNvSpPr/>
      </dsp:nvSpPr>
      <dsp:spPr>
        <a:xfrm>
          <a:off x="0" y="843113"/>
          <a:ext cx="1343099" cy="840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zh-CN" altLang="en-US" sz="1700" kern="1200" dirty="0"/>
            <a:t>说明</a:t>
          </a:r>
        </a:p>
      </dsp:txBody>
      <dsp:txXfrm>
        <a:off x="0" y="843113"/>
        <a:ext cx="1343099" cy="840647"/>
      </dsp:txXfrm>
    </dsp:sp>
    <dsp:sp modelId="{4852DD07-61E8-41C8-86D3-8D533FA6D6E2}">
      <dsp:nvSpPr>
        <dsp:cNvPr id="0" name=""/>
        <dsp:cNvSpPr/>
      </dsp:nvSpPr>
      <dsp:spPr>
        <a:xfrm>
          <a:off x="2002470" y="868786"/>
          <a:ext cx="4498311" cy="390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zh-CN" altLang="en-US" sz="1400" kern="1200" dirty="0"/>
            <a:t>简短的卷首语，向被访者说明调查的目的、意义等。</a:t>
          </a:r>
        </a:p>
      </dsp:txBody>
      <dsp:txXfrm>
        <a:off x="2002470" y="868786"/>
        <a:ext cx="4498311" cy="390769"/>
      </dsp:txXfrm>
    </dsp:sp>
    <dsp:sp modelId="{79D44D43-0165-4A3A-A6C0-CC4CD7514038}">
      <dsp:nvSpPr>
        <dsp:cNvPr id="0" name=""/>
        <dsp:cNvSpPr/>
      </dsp:nvSpPr>
      <dsp:spPr>
        <a:xfrm>
          <a:off x="1343099" y="1253421"/>
          <a:ext cx="537239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D7F7AA-6F13-47E4-8957-2E005F522AB4}">
      <dsp:nvSpPr>
        <dsp:cNvPr id="0" name=""/>
        <dsp:cNvSpPr/>
      </dsp:nvSpPr>
      <dsp:spPr>
        <a:xfrm>
          <a:off x="2002259" y="1266824"/>
          <a:ext cx="4486028" cy="390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zh-CN" altLang="en-US" sz="1400" kern="1200" dirty="0"/>
            <a:t>自填式调查表还须有填表须知、交表时间、地点等。</a:t>
          </a:r>
        </a:p>
      </dsp:txBody>
      <dsp:txXfrm>
        <a:off x="2002259" y="1266824"/>
        <a:ext cx="4486028" cy="390769"/>
      </dsp:txXfrm>
    </dsp:sp>
    <dsp:sp modelId="{4FAF395C-0456-4E74-8580-D01C36024846}">
      <dsp:nvSpPr>
        <dsp:cNvPr id="0" name=""/>
        <dsp:cNvSpPr/>
      </dsp:nvSpPr>
      <dsp:spPr>
        <a:xfrm>
          <a:off x="1343099" y="1663730"/>
          <a:ext cx="537239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26CEBE0-57EF-4679-8499-E6AE2EC5F5BE}">
      <dsp:nvSpPr>
        <dsp:cNvPr id="0" name=""/>
        <dsp:cNvSpPr/>
      </dsp:nvSpPr>
      <dsp:spPr>
        <a:xfrm>
          <a:off x="0" y="1683761"/>
          <a:ext cx="671549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3948E7-8A9E-4FE4-A618-5D56C1DED602}">
      <dsp:nvSpPr>
        <dsp:cNvPr id="0" name=""/>
        <dsp:cNvSpPr/>
      </dsp:nvSpPr>
      <dsp:spPr>
        <a:xfrm>
          <a:off x="0" y="1683761"/>
          <a:ext cx="1682446" cy="840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zh-CN" altLang="en-US" sz="1700" kern="1200" dirty="0"/>
            <a:t>被访者基本情况</a:t>
          </a:r>
        </a:p>
      </dsp:txBody>
      <dsp:txXfrm>
        <a:off x="0" y="1683761"/>
        <a:ext cx="1682446" cy="840647"/>
      </dsp:txXfrm>
    </dsp:sp>
    <dsp:sp modelId="{BAB9F11E-3787-459A-BCF6-D94FEEC26831}">
      <dsp:nvSpPr>
        <dsp:cNvPr id="0" name=""/>
        <dsp:cNvSpPr/>
      </dsp:nvSpPr>
      <dsp:spPr>
        <a:xfrm>
          <a:off x="1960942" y="1687891"/>
          <a:ext cx="3753612" cy="7634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zh-CN" altLang="en-US" sz="1400" kern="1200" dirty="0"/>
            <a:t>人口社会学特征等，需仔细选择而非多多益善。</a:t>
          </a:r>
        </a:p>
      </dsp:txBody>
      <dsp:txXfrm>
        <a:off x="1960942" y="1687891"/>
        <a:ext cx="3753612" cy="763479"/>
      </dsp:txXfrm>
    </dsp:sp>
    <dsp:sp modelId="{71504C77-9CF8-4989-9212-A83980F82C45}">
      <dsp:nvSpPr>
        <dsp:cNvPr id="0" name=""/>
        <dsp:cNvSpPr/>
      </dsp:nvSpPr>
      <dsp:spPr>
        <a:xfrm>
          <a:off x="1682446" y="2485414"/>
          <a:ext cx="502612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A7EB71C-7C4D-420A-ABEF-20B8D1C5E046}">
      <dsp:nvSpPr>
        <dsp:cNvPr id="0" name=""/>
        <dsp:cNvSpPr/>
      </dsp:nvSpPr>
      <dsp:spPr>
        <a:xfrm>
          <a:off x="0" y="2524409"/>
          <a:ext cx="671549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B12101-BCE3-4216-8F5C-83A6E8FAA9BF}">
      <dsp:nvSpPr>
        <dsp:cNvPr id="0" name=""/>
        <dsp:cNvSpPr/>
      </dsp:nvSpPr>
      <dsp:spPr>
        <a:xfrm>
          <a:off x="0" y="2524409"/>
          <a:ext cx="1343099" cy="840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zh-CN" altLang="en-US" sz="1700" kern="1200" dirty="0"/>
            <a:t>主要内容</a:t>
          </a:r>
        </a:p>
      </dsp:txBody>
      <dsp:txXfrm>
        <a:off x="0" y="2524409"/>
        <a:ext cx="1343099" cy="840647"/>
      </dsp:txXfrm>
    </dsp:sp>
    <dsp:sp modelId="{A9C88BBC-2100-40AD-AF4A-1C34F22A3CF3}">
      <dsp:nvSpPr>
        <dsp:cNvPr id="0" name=""/>
        <dsp:cNvSpPr/>
      </dsp:nvSpPr>
      <dsp:spPr>
        <a:xfrm>
          <a:off x="2002259" y="2562582"/>
          <a:ext cx="4461462" cy="7634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zh-CN" altLang="en-US" sz="1400" kern="1200" dirty="0"/>
            <a:t>调查表的核心内容，根据这些内容分析统计指标，以提问的形式询问被访者</a:t>
          </a:r>
        </a:p>
      </dsp:txBody>
      <dsp:txXfrm>
        <a:off x="2002259" y="2562582"/>
        <a:ext cx="4461462" cy="763479"/>
      </dsp:txXfrm>
    </dsp:sp>
    <dsp:sp modelId="{0756D3A2-863F-4D6A-8917-9A1CB120BD50}">
      <dsp:nvSpPr>
        <dsp:cNvPr id="0" name=""/>
        <dsp:cNvSpPr/>
      </dsp:nvSpPr>
      <dsp:spPr>
        <a:xfrm>
          <a:off x="1343099" y="3326062"/>
          <a:ext cx="537239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79E9C9F-8096-4FE8-A3CA-D693B59AAB6E}">
      <dsp:nvSpPr>
        <dsp:cNvPr id="0" name=""/>
        <dsp:cNvSpPr/>
      </dsp:nvSpPr>
      <dsp:spPr>
        <a:xfrm>
          <a:off x="0" y="3365056"/>
          <a:ext cx="671549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939BAC-D5F5-4308-A795-5A5AA9223CC1}">
      <dsp:nvSpPr>
        <dsp:cNvPr id="0" name=""/>
        <dsp:cNvSpPr/>
      </dsp:nvSpPr>
      <dsp:spPr>
        <a:xfrm>
          <a:off x="0" y="3365056"/>
          <a:ext cx="1343099" cy="840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zh-CN" altLang="en-US" sz="1700" kern="1200" dirty="0"/>
            <a:t>编码</a:t>
          </a:r>
        </a:p>
      </dsp:txBody>
      <dsp:txXfrm>
        <a:off x="0" y="3365056"/>
        <a:ext cx="1343099" cy="840647"/>
      </dsp:txXfrm>
    </dsp:sp>
    <dsp:sp modelId="{CB9E4F41-4B99-4F55-8D8E-B95D44BE1955}">
      <dsp:nvSpPr>
        <dsp:cNvPr id="0" name=""/>
        <dsp:cNvSpPr/>
      </dsp:nvSpPr>
      <dsp:spPr>
        <a:xfrm>
          <a:off x="1960613" y="3415507"/>
          <a:ext cx="3923436" cy="7634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zh-CN" altLang="en-US" sz="1400" kern="1200" dirty="0"/>
            <a:t>调查表编号、调查项目编号和回答选项编号。</a:t>
          </a:r>
        </a:p>
      </dsp:txBody>
      <dsp:txXfrm>
        <a:off x="1960613" y="3415507"/>
        <a:ext cx="3923436" cy="763479"/>
      </dsp:txXfrm>
    </dsp:sp>
    <dsp:sp modelId="{005EAF48-A39A-43C8-827B-FF06779D2927}">
      <dsp:nvSpPr>
        <dsp:cNvPr id="0" name=""/>
        <dsp:cNvSpPr/>
      </dsp:nvSpPr>
      <dsp:spPr>
        <a:xfrm>
          <a:off x="1343099" y="4166709"/>
          <a:ext cx="537239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9281DD9-180A-466D-B9C3-0588C46DFE5C}">
      <dsp:nvSpPr>
        <dsp:cNvPr id="0" name=""/>
        <dsp:cNvSpPr/>
      </dsp:nvSpPr>
      <dsp:spPr>
        <a:xfrm>
          <a:off x="0" y="4205704"/>
          <a:ext cx="671549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038CF1-2539-4C7B-A9D5-119BC1032E23}">
      <dsp:nvSpPr>
        <dsp:cNvPr id="0" name=""/>
        <dsp:cNvSpPr/>
      </dsp:nvSpPr>
      <dsp:spPr>
        <a:xfrm>
          <a:off x="0" y="4205704"/>
          <a:ext cx="1830774" cy="840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zh-CN" altLang="en-US" sz="1700" kern="1200" dirty="0"/>
            <a:t>作业证明的记载</a:t>
          </a:r>
        </a:p>
      </dsp:txBody>
      <dsp:txXfrm>
        <a:off x="0" y="4205704"/>
        <a:ext cx="1830774" cy="840647"/>
      </dsp:txXfrm>
    </dsp:sp>
    <dsp:sp modelId="{183BDF16-CDFE-448B-8895-C4556477726D}">
      <dsp:nvSpPr>
        <dsp:cNvPr id="0" name=""/>
        <dsp:cNvSpPr/>
      </dsp:nvSpPr>
      <dsp:spPr>
        <a:xfrm>
          <a:off x="1965302" y="4237740"/>
          <a:ext cx="4106069" cy="7634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zh-CN" altLang="en-US" sz="1400" kern="1200" dirty="0"/>
            <a:t>调查员的姓名、访问日期、时间等，明确调查人员完成任务的情况</a:t>
          </a:r>
        </a:p>
      </dsp:txBody>
      <dsp:txXfrm>
        <a:off x="1965302" y="4237740"/>
        <a:ext cx="4106069" cy="763479"/>
      </dsp:txXfrm>
    </dsp:sp>
    <dsp:sp modelId="{E941B0B9-70BF-4DE2-8AFF-447A68F9DBA3}">
      <dsp:nvSpPr>
        <dsp:cNvPr id="0" name=""/>
        <dsp:cNvSpPr/>
      </dsp:nvSpPr>
      <dsp:spPr>
        <a:xfrm>
          <a:off x="1830774" y="5007357"/>
          <a:ext cx="488447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2BEC43-FD66-4AE2-88BC-1FA57DD5AAAD}">
      <dsp:nvSpPr>
        <dsp:cNvPr id="0" name=""/>
        <dsp:cNvSpPr/>
      </dsp:nvSpPr>
      <dsp:spPr>
        <a:xfrm>
          <a:off x="5318" y="354032"/>
          <a:ext cx="1978491" cy="1978491"/>
        </a:xfrm>
        <a:prstGeom prst="ellipse">
          <a:avLst/>
        </a:prstGeom>
        <a:solidFill>
          <a:schemeClr val="accent3">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t>明确调查目的</a:t>
          </a:r>
        </a:p>
      </dsp:txBody>
      <dsp:txXfrm>
        <a:off x="295061" y="643775"/>
        <a:ext cx="1399005" cy="1399005"/>
      </dsp:txXfrm>
    </dsp:sp>
    <dsp:sp modelId="{89D4765D-8008-45DA-80DC-47362FE32B83}">
      <dsp:nvSpPr>
        <dsp:cNvPr id="0" name=""/>
        <dsp:cNvSpPr/>
      </dsp:nvSpPr>
      <dsp:spPr>
        <a:xfrm rot="10800000">
          <a:off x="648328" y="2587996"/>
          <a:ext cx="692471" cy="541602"/>
        </a:xfrm>
        <a:prstGeom prst="triangle">
          <a:avLst/>
        </a:prstGeom>
        <a:solidFill>
          <a:schemeClr val="accent3">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5B76ACA-FF84-4CFB-AEDB-51A65BFECF4E}">
      <dsp:nvSpPr>
        <dsp:cNvPr id="0" name=""/>
        <dsp:cNvSpPr/>
      </dsp:nvSpPr>
      <dsp:spPr>
        <a:xfrm>
          <a:off x="334737" y="3354414"/>
          <a:ext cx="1319653" cy="1319653"/>
        </a:xfrm>
        <a:prstGeom prst="ellipse">
          <a:avLst/>
        </a:prstGeom>
        <a:solidFill>
          <a:schemeClr val="accent3">
            <a:shade val="50000"/>
            <a:hueOff val="217737"/>
            <a:satOff val="-23364"/>
            <a:lumOff val="161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t>提出调查项目</a:t>
          </a:r>
        </a:p>
      </dsp:txBody>
      <dsp:txXfrm>
        <a:off x="527996" y="3547673"/>
        <a:ext cx="933135" cy="933135"/>
      </dsp:txXfrm>
    </dsp:sp>
    <dsp:sp modelId="{A0EDDE27-6C5A-4A0D-9430-A283B23B85E4}">
      <dsp:nvSpPr>
        <dsp:cNvPr id="0" name=""/>
        <dsp:cNvSpPr/>
      </dsp:nvSpPr>
      <dsp:spPr>
        <a:xfrm rot="5400000">
          <a:off x="2147524" y="3743440"/>
          <a:ext cx="692471" cy="541602"/>
        </a:xfrm>
        <a:prstGeom prst="triangle">
          <a:avLst/>
        </a:prstGeom>
        <a:solidFill>
          <a:schemeClr val="accent3">
            <a:shade val="90000"/>
            <a:hueOff val="271162"/>
            <a:satOff val="-26552"/>
            <a:lumOff val="1800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4660C5C-267D-45C8-9047-F5DC8F5A0B62}">
      <dsp:nvSpPr>
        <dsp:cNvPr id="0" name=""/>
        <dsp:cNvSpPr/>
      </dsp:nvSpPr>
      <dsp:spPr>
        <a:xfrm>
          <a:off x="3302474" y="3354414"/>
          <a:ext cx="1319653" cy="1319653"/>
        </a:xfrm>
        <a:prstGeom prst="ellipse">
          <a:avLst/>
        </a:prstGeom>
        <a:solidFill>
          <a:schemeClr val="accent3">
            <a:shade val="50000"/>
            <a:hueOff val="435473"/>
            <a:satOff val="-46728"/>
            <a:lumOff val="323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t>项目</a:t>
          </a:r>
          <a:endParaRPr lang="en-US" altLang="zh-CN" sz="1600" b="1" kern="1200" dirty="0"/>
        </a:p>
        <a:p>
          <a:pPr marL="0" lvl="0" indent="0" algn="ctr" defTabSz="711200">
            <a:lnSpc>
              <a:spcPct val="90000"/>
            </a:lnSpc>
            <a:spcBef>
              <a:spcPct val="0"/>
            </a:spcBef>
            <a:spcAft>
              <a:spcPct val="35000"/>
            </a:spcAft>
            <a:buNone/>
          </a:pPr>
          <a:r>
            <a:rPr lang="zh-CN" altLang="en-US" sz="1600" b="1" kern="1200" dirty="0"/>
            <a:t>筛选</a:t>
          </a:r>
        </a:p>
      </dsp:txBody>
      <dsp:txXfrm>
        <a:off x="3495733" y="3547673"/>
        <a:ext cx="933135" cy="933135"/>
      </dsp:txXfrm>
    </dsp:sp>
    <dsp:sp modelId="{2B337D19-18C2-4373-899C-A86D2C2F9C39}">
      <dsp:nvSpPr>
        <dsp:cNvPr id="0" name=""/>
        <dsp:cNvSpPr/>
      </dsp:nvSpPr>
      <dsp:spPr>
        <a:xfrm>
          <a:off x="3616065" y="2392630"/>
          <a:ext cx="692471" cy="541602"/>
        </a:xfrm>
        <a:prstGeom prst="triangle">
          <a:avLst/>
        </a:prstGeom>
        <a:solidFill>
          <a:schemeClr val="accent3">
            <a:shade val="90000"/>
            <a:hueOff val="542325"/>
            <a:satOff val="-53104"/>
            <a:lumOff val="3601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CDA704E-BE87-4D5C-8FFC-476C111504C7}">
      <dsp:nvSpPr>
        <dsp:cNvPr id="0" name=""/>
        <dsp:cNvSpPr/>
      </dsp:nvSpPr>
      <dsp:spPr>
        <a:xfrm>
          <a:off x="3302474" y="683451"/>
          <a:ext cx="1319653" cy="1319653"/>
        </a:xfrm>
        <a:prstGeom prst="ellipse">
          <a:avLst/>
        </a:prstGeom>
        <a:solidFill>
          <a:schemeClr val="accent3">
            <a:shade val="50000"/>
            <a:hueOff val="653210"/>
            <a:satOff val="-70092"/>
            <a:lumOff val="485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t>提问</a:t>
          </a:r>
          <a:endParaRPr lang="en-US" altLang="zh-CN" sz="1400" b="1" kern="1200" dirty="0"/>
        </a:p>
        <a:p>
          <a:pPr marL="0" lvl="0" indent="0" algn="ctr" defTabSz="622300">
            <a:lnSpc>
              <a:spcPct val="90000"/>
            </a:lnSpc>
            <a:spcBef>
              <a:spcPct val="0"/>
            </a:spcBef>
            <a:spcAft>
              <a:spcPct val="35000"/>
            </a:spcAft>
            <a:buNone/>
          </a:pPr>
          <a:r>
            <a:rPr lang="zh-CN" altLang="en-US" sz="1400" b="1" kern="1200" dirty="0"/>
            <a:t>形式</a:t>
          </a:r>
        </a:p>
      </dsp:txBody>
      <dsp:txXfrm>
        <a:off x="3495733" y="876710"/>
        <a:ext cx="933135" cy="933135"/>
      </dsp:txXfrm>
    </dsp:sp>
    <dsp:sp modelId="{A1AE8E61-BC64-40BE-ACD6-5F59108557BC}">
      <dsp:nvSpPr>
        <dsp:cNvPr id="0" name=""/>
        <dsp:cNvSpPr/>
      </dsp:nvSpPr>
      <dsp:spPr>
        <a:xfrm rot="5400000">
          <a:off x="5115261" y="1072477"/>
          <a:ext cx="692471" cy="541602"/>
        </a:xfrm>
        <a:prstGeom prst="triangle">
          <a:avLst/>
        </a:prstGeom>
        <a:solidFill>
          <a:schemeClr val="accent3">
            <a:shade val="90000"/>
            <a:hueOff val="813487"/>
            <a:satOff val="-79656"/>
            <a:lumOff val="5401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1EA1406-131B-4E61-A8F7-9C8D40030513}">
      <dsp:nvSpPr>
        <dsp:cNvPr id="0" name=""/>
        <dsp:cNvSpPr/>
      </dsp:nvSpPr>
      <dsp:spPr>
        <a:xfrm>
          <a:off x="6270211" y="683451"/>
          <a:ext cx="1319653" cy="1319653"/>
        </a:xfrm>
        <a:prstGeom prst="ellipse">
          <a:avLst/>
        </a:prstGeom>
        <a:solidFill>
          <a:schemeClr val="accent3">
            <a:shade val="50000"/>
            <a:hueOff val="653210"/>
            <a:satOff val="-70092"/>
            <a:lumOff val="485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t>回答</a:t>
          </a:r>
          <a:endParaRPr lang="en-US" altLang="zh-CN" sz="1400" b="1" kern="1200" dirty="0"/>
        </a:p>
        <a:p>
          <a:pPr marL="0" lvl="0" indent="0" algn="ctr" defTabSz="622300">
            <a:lnSpc>
              <a:spcPct val="90000"/>
            </a:lnSpc>
            <a:spcBef>
              <a:spcPct val="0"/>
            </a:spcBef>
            <a:spcAft>
              <a:spcPct val="35000"/>
            </a:spcAft>
            <a:buNone/>
          </a:pPr>
          <a:r>
            <a:rPr lang="zh-CN" altLang="en-US" sz="1400" b="1" kern="1200" dirty="0"/>
            <a:t>选项</a:t>
          </a:r>
        </a:p>
      </dsp:txBody>
      <dsp:txXfrm>
        <a:off x="6463470" y="876710"/>
        <a:ext cx="933135" cy="933135"/>
      </dsp:txXfrm>
    </dsp:sp>
    <dsp:sp modelId="{F3DEE93C-F7D1-40D0-9C31-E841458E20BD}">
      <dsp:nvSpPr>
        <dsp:cNvPr id="0" name=""/>
        <dsp:cNvSpPr/>
      </dsp:nvSpPr>
      <dsp:spPr>
        <a:xfrm rot="10800000">
          <a:off x="6583801" y="2423287"/>
          <a:ext cx="692471" cy="541602"/>
        </a:xfrm>
        <a:prstGeom prst="triangle">
          <a:avLst/>
        </a:prstGeom>
        <a:solidFill>
          <a:schemeClr val="accent3">
            <a:shade val="90000"/>
            <a:hueOff val="542325"/>
            <a:satOff val="-53104"/>
            <a:lumOff val="3601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D5A1692-1205-4B0D-8B43-349B68A75BF2}">
      <dsp:nvSpPr>
        <dsp:cNvPr id="0" name=""/>
        <dsp:cNvSpPr/>
      </dsp:nvSpPr>
      <dsp:spPr>
        <a:xfrm>
          <a:off x="6270211" y="3354414"/>
          <a:ext cx="1319653" cy="1319653"/>
        </a:xfrm>
        <a:prstGeom prst="ellipse">
          <a:avLst/>
        </a:prstGeom>
        <a:solidFill>
          <a:schemeClr val="accent3">
            <a:shade val="50000"/>
            <a:hueOff val="435473"/>
            <a:satOff val="-46728"/>
            <a:lumOff val="323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zh-CN" altLang="en-US" sz="2200" b="1" kern="1200" dirty="0"/>
            <a:t>预调查及评价</a:t>
          </a:r>
        </a:p>
      </dsp:txBody>
      <dsp:txXfrm>
        <a:off x="6463470" y="3547673"/>
        <a:ext cx="933135" cy="933135"/>
      </dsp:txXfrm>
    </dsp:sp>
    <dsp:sp modelId="{908B2D4C-4C38-45C6-AF07-3D258106DCFE}">
      <dsp:nvSpPr>
        <dsp:cNvPr id="0" name=""/>
        <dsp:cNvSpPr/>
      </dsp:nvSpPr>
      <dsp:spPr>
        <a:xfrm rot="5400000">
          <a:off x="7918289" y="3743440"/>
          <a:ext cx="692471" cy="541602"/>
        </a:xfrm>
        <a:prstGeom prst="triangle">
          <a:avLst/>
        </a:prstGeom>
        <a:solidFill>
          <a:schemeClr val="accent3">
            <a:shade val="90000"/>
            <a:hueOff val="271162"/>
            <a:satOff val="-26552"/>
            <a:lumOff val="1800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16E2C12-8FA1-4F87-8178-0FDAC5FE5516}">
      <dsp:nvSpPr>
        <dsp:cNvPr id="0" name=""/>
        <dsp:cNvSpPr/>
      </dsp:nvSpPr>
      <dsp:spPr>
        <a:xfrm>
          <a:off x="8908529" y="3024995"/>
          <a:ext cx="1978491" cy="1978491"/>
        </a:xfrm>
        <a:prstGeom prst="ellipse">
          <a:avLst/>
        </a:prstGeom>
        <a:solidFill>
          <a:schemeClr val="accent3">
            <a:shade val="50000"/>
            <a:hueOff val="217737"/>
            <a:satOff val="-23364"/>
            <a:lumOff val="161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t>修改</a:t>
          </a:r>
          <a:endParaRPr lang="en-US" altLang="zh-CN" sz="2800" b="1" kern="1200" dirty="0"/>
        </a:p>
        <a:p>
          <a:pPr marL="0" lvl="0" indent="0" algn="ctr" defTabSz="1244600">
            <a:lnSpc>
              <a:spcPct val="90000"/>
            </a:lnSpc>
            <a:spcBef>
              <a:spcPct val="0"/>
            </a:spcBef>
            <a:spcAft>
              <a:spcPct val="35000"/>
            </a:spcAft>
            <a:buNone/>
          </a:pPr>
          <a:r>
            <a:rPr lang="zh-CN" altLang="en-US" sz="2800" b="1" kern="1200" dirty="0"/>
            <a:t>完善</a:t>
          </a:r>
        </a:p>
      </dsp:txBody>
      <dsp:txXfrm>
        <a:off x="9198272" y="3314738"/>
        <a:ext cx="1399005" cy="139900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6C36A5-68CE-46D6-AA25-988266918111}">
      <dsp:nvSpPr>
        <dsp:cNvPr id="0" name=""/>
        <dsp:cNvSpPr/>
      </dsp:nvSpPr>
      <dsp:spPr>
        <a:xfrm>
          <a:off x="8131574" y="3392086"/>
          <a:ext cx="1843972" cy="438781"/>
        </a:xfrm>
        <a:custGeom>
          <a:avLst/>
          <a:gdLst/>
          <a:ahLst/>
          <a:cxnLst/>
          <a:rect l="0" t="0" r="0" b="0"/>
          <a:pathLst>
            <a:path>
              <a:moveTo>
                <a:pt x="0" y="0"/>
              </a:moveTo>
              <a:lnTo>
                <a:pt x="0" y="299016"/>
              </a:lnTo>
              <a:lnTo>
                <a:pt x="1843972" y="299016"/>
              </a:lnTo>
              <a:lnTo>
                <a:pt x="1843972" y="43878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39A57E-A136-494A-B018-655C892D3EAC}">
      <dsp:nvSpPr>
        <dsp:cNvPr id="0" name=""/>
        <dsp:cNvSpPr/>
      </dsp:nvSpPr>
      <dsp:spPr>
        <a:xfrm>
          <a:off x="8085854" y="3392086"/>
          <a:ext cx="91440" cy="438781"/>
        </a:xfrm>
        <a:custGeom>
          <a:avLst/>
          <a:gdLst/>
          <a:ahLst/>
          <a:cxnLst/>
          <a:rect l="0" t="0" r="0" b="0"/>
          <a:pathLst>
            <a:path>
              <a:moveTo>
                <a:pt x="45720" y="0"/>
              </a:moveTo>
              <a:lnTo>
                <a:pt x="45720" y="43878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75DA6C-B9B7-427F-A73E-5135B69CA5AA}">
      <dsp:nvSpPr>
        <dsp:cNvPr id="0" name=""/>
        <dsp:cNvSpPr/>
      </dsp:nvSpPr>
      <dsp:spPr>
        <a:xfrm>
          <a:off x="6287601" y="3392086"/>
          <a:ext cx="1843972" cy="438781"/>
        </a:xfrm>
        <a:custGeom>
          <a:avLst/>
          <a:gdLst/>
          <a:ahLst/>
          <a:cxnLst/>
          <a:rect l="0" t="0" r="0" b="0"/>
          <a:pathLst>
            <a:path>
              <a:moveTo>
                <a:pt x="1843972" y="0"/>
              </a:moveTo>
              <a:lnTo>
                <a:pt x="1843972" y="299016"/>
              </a:lnTo>
              <a:lnTo>
                <a:pt x="0" y="299016"/>
              </a:lnTo>
              <a:lnTo>
                <a:pt x="0" y="43878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67CDEFA-4690-46F2-A424-B8311A1F0460}">
      <dsp:nvSpPr>
        <dsp:cNvPr id="0" name=""/>
        <dsp:cNvSpPr/>
      </dsp:nvSpPr>
      <dsp:spPr>
        <a:xfrm>
          <a:off x="5365615" y="1995276"/>
          <a:ext cx="2765959" cy="438781"/>
        </a:xfrm>
        <a:custGeom>
          <a:avLst/>
          <a:gdLst/>
          <a:ahLst/>
          <a:cxnLst/>
          <a:rect l="0" t="0" r="0" b="0"/>
          <a:pathLst>
            <a:path>
              <a:moveTo>
                <a:pt x="0" y="0"/>
              </a:moveTo>
              <a:lnTo>
                <a:pt x="0" y="299016"/>
              </a:lnTo>
              <a:lnTo>
                <a:pt x="2765959" y="299016"/>
              </a:lnTo>
              <a:lnTo>
                <a:pt x="2765959" y="43878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DD6B0F-4A33-418A-8E37-82063CD1FDBF}">
      <dsp:nvSpPr>
        <dsp:cNvPr id="0" name=""/>
        <dsp:cNvSpPr/>
      </dsp:nvSpPr>
      <dsp:spPr>
        <a:xfrm>
          <a:off x="2599655" y="3392086"/>
          <a:ext cx="1843972" cy="438781"/>
        </a:xfrm>
        <a:custGeom>
          <a:avLst/>
          <a:gdLst/>
          <a:ahLst/>
          <a:cxnLst/>
          <a:rect l="0" t="0" r="0" b="0"/>
          <a:pathLst>
            <a:path>
              <a:moveTo>
                <a:pt x="0" y="0"/>
              </a:moveTo>
              <a:lnTo>
                <a:pt x="0" y="299016"/>
              </a:lnTo>
              <a:lnTo>
                <a:pt x="1843972" y="299016"/>
              </a:lnTo>
              <a:lnTo>
                <a:pt x="1843972" y="43878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DE8A40-6FE7-488F-85CE-F929FF182088}">
      <dsp:nvSpPr>
        <dsp:cNvPr id="0" name=""/>
        <dsp:cNvSpPr/>
      </dsp:nvSpPr>
      <dsp:spPr>
        <a:xfrm>
          <a:off x="2553935" y="3392086"/>
          <a:ext cx="91440" cy="438781"/>
        </a:xfrm>
        <a:custGeom>
          <a:avLst/>
          <a:gdLst/>
          <a:ahLst/>
          <a:cxnLst/>
          <a:rect l="0" t="0" r="0" b="0"/>
          <a:pathLst>
            <a:path>
              <a:moveTo>
                <a:pt x="45720" y="0"/>
              </a:moveTo>
              <a:lnTo>
                <a:pt x="45720" y="43878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FABA11-FF13-4FE8-BB4F-B021D0086D58}">
      <dsp:nvSpPr>
        <dsp:cNvPr id="0" name=""/>
        <dsp:cNvSpPr/>
      </dsp:nvSpPr>
      <dsp:spPr>
        <a:xfrm>
          <a:off x="755682" y="3392086"/>
          <a:ext cx="1843972" cy="438781"/>
        </a:xfrm>
        <a:custGeom>
          <a:avLst/>
          <a:gdLst/>
          <a:ahLst/>
          <a:cxnLst/>
          <a:rect l="0" t="0" r="0" b="0"/>
          <a:pathLst>
            <a:path>
              <a:moveTo>
                <a:pt x="1843972" y="0"/>
              </a:moveTo>
              <a:lnTo>
                <a:pt x="1843972" y="299016"/>
              </a:lnTo>
              <a:lnTo>
                <a:pt x="0" y="299016"/>
              </a:lnTo>
              <a:lnTo>
                <a:pt x="0" y="43878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F5B585B-F980-4F42-9665-A03F618E1A38}">
      <dsp:nvSpPr>
        <dsp:cNvPr id="0" name=""/>
        <dsp:cNvSpPr/>
      </dsp:nvSpPr>
      <dsp:spPr>
        <a:xfrm>
          <a:off x="2599655" y="1995276"/>
          <a:ext cx="2765959" cy="438781"/>
        </a:xfrm>
        <a:custGeom>
          <a:avLst/>
          <a:gdLst/>
          <a:ahLst/>
          <a:cxnLst/>
          <a:rect l="0" t="0" r="0" b="0"/>
          <a:pathLst>
            <a:path>
              <a:moveTo>
                <a:pt x="2765959" y="0"/>
              </a:moveTo>
              <a:lnTo>
                <a:pt x="2765959" y="299016"/>
              </a:lnTo>
              <a:lnTo>
                <a:pt x="0" y="299016"/>
              </a:lnTo>
              <a:lnTo>
                <a:pt x="0" y="43878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056962-4893-4262-901C-CC3079044496}">
      <dsp:nvSpPr>
        <dsp:cNvPr id="0" name=""/>
        <dsp:cNvSpPr/>
      </dsp:nvSpPr>
      <dsp:spPr>
        <a:xfrm>
          <a:off x="4611262" y="1037249"/>
          <a:ext cx="1508705" cy="95802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17E698-0EFE-4F85-9510-F63FAC93D0F1}">
      <dsp:nvSpPr>
        <dsp:cNvPr id="0" name=""/>
        <dsp:cNvSpPr/>
      </dsp:nvSpPr>
      <dsp:spPr>
        <a:xfrm>
          <a:off x="4778896" y="1196501"/>
          <a:ext cx="1508705" cy="95802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ts val="0"/>
            </a:spcAft>
            <a:buFont typeface="Arial" panose="020B0604020202020204" pitchFamily="34" charset="0"/>
            <a:buNone/>
          </a:pPr>
          <a:r>
            <a:rPr lang="zh-CN" altLang="en-US" sz="1800" kern="1200" dirty="0"/>
            <a:t>数据质量</a:t>
          </a:r>
          <a:endParaRPr lang="en-US" altLang="zh-CN" sz="1800" kern="1200" dirty="0"/>
        </a:p>
        <a:p>
          <a:pPr marL="0" lvl="0" indent="0" algn="ctr" defTabSz="800100">
            <a:lnSpc>
              <a:spcPct val="100000"/>
            </a:lnSpc>
            <a:spcBef>
              <a:spcPct val="0"/>
            </a:spcBef>
            <a:spcAft>
              <a:spcPts val="0"/>
            </a:spcAft>
            <a:buFont typeface="Arial" panose="020B0604020202020204" pitchFamily="34" charset="0"/>
            <a:buNone/>
          </a:pPr>
          <a:r>
            <a:rPr lang="zh-CN" altLang="en-US" sz="1800" kern="1200" dirty="0"/>
            <a:t>评价指标</a:t>
          </a:r>
        </a:p>
      </dsp:txBody>
      <dsp:txXfrm>
        <a:off x="4806956" y="1224561"/>
        <a:ext cx="1452585" cy="901907"/>
      </dsp:txXfrm>
    </dsp:sp>
    <dsp:sp modelId="{D8EA44D0-FBD0-4DDB-AFF7-3A0E1222E629}">
      <dsp:nvSpPr>
        <dsp:cNvPr id="0" name=""/>
        <dsp:cNvSpPr/>
      </dsp:nvSpPr>
      <dsp:spPr>
        <a:xfrm>
          <a:off x="1845303" y="2434058"/>
          <a:ext cx="1508705" cy="958027"/>
        </a:xfrm>
        <a:prstGeom prst="roundRect">
          <a:avLst>
            <a:gd name="adj" fmla="val 10000"/>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3"/>
        </a:lnRef>
        <a:fillRef idx="3">
          <a:schemeClr val="accent3"/>
        </a:fillRef>
        <a:effectRef idx="3">
          <a:schemeClr val="accent3"/>
        </a:effectRef>
        <a:fontRef idx="minor">
          <a:schemeClr val="lt1"/>
        </a:fontRef>
      </dsp:style>
    </dsp:sp>
    <dsp:sp modelId="{7C150DC5-3941-4CFD-AFAC-5B63D051ECF8}">
      <dsp:nvSpPr>
        <dsp:cNvPr id="0" name=""/>
        <dsp:cNvSpPr/>
      </dsp:nvSpPr>
      <dsp:spPr>
        <a:xfrm>
          <a:off x="2012937" y="2593310"/>
          <a:ext cx="1508705" cy="95802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ts val="0"/>
            </a:spcAft>
            <a:buFont typeface="Arial" panose="020B0604020202020204" pitchFamily="34" charset="0"/>
            <a:buNone/>
          </a:pPr>
          <a:r>
            <a:rPr lang="zh-CN" altLang="en-US" sz="1800" kern="1200" dirty="0">
              <a:latin typeface="Arial" panose="020B0604020202020204" pitchFamily="34" charset="0"/>
              <a:ea typeface="微软雅黑" panose="020B0503020204020204" pitchFamily="34" charset="-122"/>
              <a:cs typeface="+mn-ea"/>
              <a:sym typeface="Arial" panose="020B0604020202020204" pitchFamily="34" charset="0"/>
            </a:rPr>
            <a:t>效度</a:t>
          </a:r>
          <a:endParaRPr lang="zh-CN" altLang="en-US" sz="1800" kern="1200" dirty="0"/>
        </a:p>
      </dsp:txBody>
      <dsp:txXfrm>
        <a:off x="2040997" y="2621370"/>
        <a:ext cx="1452585" cy="901907"/>
      </dsp:txXfrm>
    </dsp:sp>
    <dsp:sp modelId="{4C0A5475-3829-47E9-80D3-8A1C23F3204C}">
      <dsp:nvSpPr>
        <dsp:cNvPr id="0" name=""/>
        <dsp:cNvSpPr/>
      </dsp:nvSpPr>
      <dsp:spPr>
        <a:xfrm>
          <a:off x="1330" y="3830867"/>
          <a:ext cx="1508705" cy="958027"/>
        </a:xfrm>
        <a:prstGeom prst="roundRect">
          <a:avLst>
            <a:gd name="adj" fmla="val 10000"/>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3"/>
        </a:lnRef>
        <a:fillRef idx="3">
          <a:schemeClr val="accent3"/>
        </a:fillRef>
        <a:effectRef idx="3">
          <a:schemeClr val="accent3"/>
        </a:effectRef>
        <a:fontRef idx="minor">
          <a:schemeClr val="lt1"/>
        </a:fontRef>
      </dsp:style>
    </dsp:sp>
    <dsp:sp modelId="{6B1585C1-DC3C-4359-854E-329451514D3A}">
      <dsp:nvSpPr>
        <dsp:cNvPr id="0" name=""/>
        <dsp:cNvSpPr/>
      </dsp:nvSpPr>
      <dsp:spPr>
        <a:xfrm>
          <a:off x="168964" y="3990120"/>
          <a:ext cx="1508705" cy="95802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ts val="0"/>
            </a:spcAft>
            <a:buNone/>
          </a:pPr>
          <a:r>
            <a:rPr lang="zh-CN" altLang="en-US" sz="1800" kern="1200" dirty="0">
              <a:latin typeface="Arial" panose="020B0604020202020204" pitchFamily="34" charset="0"/>
              <a:ea typeface="微软雅黑" panose="020B0503020204020204" pitchFamily="34" charset="-122"/>
              <a:cs typeface="+mn-ea"/>
              <a:sym typeface="Arial" panose="020B0604020202020204" pitchFamily="34" charset="0"/>
            </a:rPr>
            <a:t>内容效度</a:t>
          </a:r>
          <a:endParaRPr lang="en-US" altLang="zh-CN" sz="1800" kern="1200" dirty="0">
            <a:latin typeface="Arial" panose="020B0604020202020204" pitchFamily="34" charset="0"/>
            <a:ea typeface="微软雅黑" panose="020B0503020204020204" pitchFamily="34" charset="-122"/>
            <a:cs typeface="+mn-ea"/>
            <a:sym typeface="Arial" panose="020B0604020202020204" pitchFamily="34" charset="0"/>
          </a:endParaRPr>
        </a:p>
      </dsp:txBody>
      <dsp:txXfrm>
        <a:off x="197024" y="4018180"/>
        <a:ext cx="1452585" cy="901907"/>
      </dsp:txXfrm>
    </dsp:sp>
    <dsp:sp modelId="{3588EF2E-0D0A-4D4D-BFA9-5BB7C2F4A1C4}">
      <dsp:nvSpPr>
        <dsp:cNvPr id="0" name=""/>
        <dsp:cNvSpPr/>
      </dsp:nvSpPr>
      <dsp:spPr>
        <a:xfrm>
          <a:off x="1845303" y="3830867"/>
          <a:ext cx="1508705" cy="958027"/>
        </a:xfrm>
        <a:prstGeom prst="roundRect">
          <a:avLst>
            <a:gd name="adj" fmla="val 10000"/>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3"/>
        </a:lnRef>
        <a:fillRef idx="3">
          <a:schemeClr val="accent3"/>
        </a:fillRef>
        <a:effectRef idx="3">
          <a:schemeClr val="accent3"/>
        </a:effectRef>
        <a:fontRef idx="minor">
          <a:schemeClr val="lt1"/>
        </a:fontRef>
      </dsp:style>
    </dsp:sp>
    <dsp:sp modelId="{E1E5C455-B5B2-40D6-B9E6-CDAD0B00058F}">
      <dsp:nvSpPr>
        <dsp:cNvPr id="0" name=""/>
        <dsp:cNvSpPr/>
      </dsp:nvSpPr>
      <dsp:spPr>
        <a:xfrm>
          <a:off x="2012937" y="3990120"/>
          <a:ext cx="1508705" cy="95802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ts val="0"/>
            </a:spcAft>
            <a:buNone/>
          </a:pPr>
          <a:r>
            <a:rPr lang="zh-CN" altLang="en-US" sz="1800" kern="1200" dirty="0">
              <a:latin typeface="Arial" panose="020B0604020202020204" pitchFamily="34" charset="0"/>
              <a:ea typeface="微软雅黑" panose="020B0503020204020204" pitchFamily="34" charset="-122"/>
              <a:cs typeface="+mn-ea"/>
              <a:sym typeface="Arial" panose="020B0604020202020204" pitchFamily="34" charset="0"/>
            </a:rPr>
            <a:t>结构效度</a:t>
          </a:r>
          <a:endParaRPr lang="en-US" altLang="zh-CN" sz="1800" kern="1200" dirty="0">
            <a:latin typeface="Arial" panose="020B0604020202020204" pitchFamily="34" charset="0"/>
            <a:ea typeface="微软雅黑" panose="020B0503020204020204" pitchFamily="34" charset="-122"/>
            <a:cs typeface="+mn-ea"/>
            <a:sym typeface="Arial" panose="020B0604020202020204" pitchFamily="34" charset="0"/>
          </a:endParaRPr>
        </a:p>
      </dsp:txBody>
      <dsp:txXfrm>
        <a:off x="2040997" y="4018180"/>
        <a:ext cx="1452585" cy="901907"/>
      </dsp:txXfrm>
    </dsp:sp>
    <dsp:sp modelId="{A3B3F583-4CFB-4111-A405-F6DA121C1310}">
      <dsp:nvSpPr>
        <dsp:cNvPr id="0" name=""/>
        <dsp:cNvSpPr/>
      </dsp:nvSpPr>
      <dsp:spPr>
        <a:xfrm>
          <a:off x="3689276" y="3830867"/>
          <a:ext cx="1508705" cy="958027"/>
        </a:xfrm>
        <a:prstGeom prst="roundRect">
          <a:avLst>
            <a:gd name="adj" fmla="val 10000"/>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3"/>
        </a:lnRef>
        <a:fillRef idx="3">
          <a:schemeClr val="accent3"/>
        </a:fillRef>
        <a:effectRef idx="3">
          <a:schemeClr val="accent3"/>
        </a:effectRef>
        <a:fontRef idx="minor">
          <a:schemeClr val="lt1"/>
        </a:fontRef>
      </dsp:style>
    </dsp:sp>
    <dsp:sp modelId="{33F3A1CC-1253-4A09-8E26-7A86D3224F2A}">
      <dsp:nvSpPr>
        <dsp:cNvPr id="0" name=""/>
        <dsp:cNvSpPr/>
      </dsp:nvSpPr>
      <dsp:spPr>
        <a:xfrm>
          <a:off x="3856910" y="3990120"/>
          <a:ext cx="1508705" cy="95802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ts val="0"/>
            </a:spcAft>
            <a:buNone/>
          </a:pPr>
          <a:r>
            <a:rPr lang="zh-CN" altLang="en-US" sz="1800" kern="1200" dirty="0">
              <a:latin typeface="Arial" panose="020B0604020202020204" pitchFamily="34" charset="0"/>
              <a:ea typeface="微软雅黑" panose="020B0503020204020204" pitchFamily="34" charset="-122"/>
              <a:cs typeface="+mn-ea"/>
              <a:sym typeface="Arial" panose="020B0604020202020204" pitchFamily="34" charset="0"/>
            </a:rPr>
            <a:t>标准关联效度</a:t>
          </a:r>
          <a:endParaRPr lang="en-US" altLang="zh-CN" sz="1800" kern="1200" dirty="0">
            <a:latin typeface="Arial" panose="020B0604020202020204" pitchFamily="34" charset="0"/>
            <a:ea typeface="微软雅黑" panose="020B0503020204020204" pitchFamily="34" charset="-122"/>
            <a:cs typeface="+mn-ea"/>
            <a:sym typeface="Arial" panose="020B0604020202020204" pitchFamily="34" charset="0"/>
          </a:endParaRPr>
        </a:p>
      </dsp:txBody>
      <dsp:txXfrm>
        <a:off x="3884970" y="4018180"/>
        <a:ext cx="1452585" cy="901907"/>
      </dsp:txXfrm>
    </dsp:sp>
    <dsp:sp modelId="{23FAEB0F-24C8-43C5-BDC8-62639358FE56}">
      <dsp:nvSpPr>
        <dsp:cNvPr id="0" name=""/>
        <dsp:cNvSpPr/>
      </dsp:nvSpPr>
      <dsp:spPr>
        <a:xfrm>
          <a:off x="7377221" y="2434058"/>
          <a:ext cx="1508705" cy="958027"/>
        </a:xfrm>
        <a:prstGeom prst="roundRect">
          <a:avLst>
            <a:gd name="adj" fmla="val 10000"/>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2"/>
        </a:lnRef>
        <a:fillRef idx="3">
          <a:schemeClr val="accent2"/>
        </a:fillRef>
        <a:effectRef idx="3">
          <a:schemeClr val="accent2"/>
        </a:effectRef>
        <a:fontRef idx="minor">
          <a:schemeClr val="lt1"/>
        </a:fontRef>
      </dsp:style>
    </dsp:sp>
    <dsp:sp modelId="{C77172B5-42EB-424B-97B9-FEE2DFBD60E5}">
      <dsp:nvSpPr>
        <dsp:cNvPr id="0" name=""/>
        <dsp:cNvSpPr/>
      </dsp:nvSpPr>
      <dsp:spPr>
        <a:xfrm>
          <a:off x="7544855" y="2593310"/>
          <a:ext cx="1508705" cy="95802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ts val="0"/>
            </a:spcAft>
            <a:buNone/>
          </a:pPr>
          <a:r>
            <a:rPr lang="zh-CN" altLang="en-US" sz="1800" kern="1200" dirty="0">
              <a:latin typeface="Arial" panose="020B0604020202020204" pitchFamily="34" charset="0"/>
              <a:ea typeface="微软雅黑" panose="020B0503020204020204" pitchFamily="34" charset="-122"/>
              <a:cs typeface="+mn-ea"/>
              <a:sym typeface="Arial" panose="020B0604020202020204" pitchFamily="34" charset="0"/>
            </a:rPr>
            <a:t>信度</a:t>
          </a:r>
          <a:endParaRPr lang="en-US" altLang="zh-CN" sz="1800" kern="1200" dirty="0">
            <a:latin typeface="Arial" panose="020B0604020202020204" pitchFamily="34" charset="0"/>
            <a:ea typeface="微软雅黑" panose="020B0503020204020204" pitchFamily="34" charset="-122"/>
            <a:cs typeface="+mn-ea"/>
            <a:sym typeface="Arial" panose="020B0604020202020204" pitchFamily="34" charset="0"/>
          </a:endParaRPr>
        </a:p>
      </dsp:txBody>
      <dsp:txXfrm>
        <a:off x="7572915" y="2621370"/>
        <a:ext cx="1452585" cy="901907"/>
      </dsp:txXfrm>
    </dsp:sp>
    <dsp:sp modelId="{3B87A04F-C1D3-4669-89B8-CCCE9EF6DC3A}">
      <dsp:nvSpPr>
        <dsp:cNvPr id="0" name=""/>
        <dsp:cNvSpPr/>
      </dsp:nvSpPr>
      <dsp:spPr>
        <a:xfrm>
          <a:off x="5533248" y="3830867"/>
          <a:ext cx="1508705" cy="958027"/>
        </a:xfrm>
        <a:prstGeom prst="roundRect">
          <a:avLst>
            <a:gd name="adj" fmla="val 10000"/>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2"/>
        </a:lnRef>
        <a:fillRef idx="3">
          <a:schemeClr val="accent2"/>
        </a:fillRef>
        <a:effectRef idx="3">
          <a:schemeClr val="accent2"/>
        </a:effectRef>
        <a:fontRef idx="minor">
          <a:schemeClr val="lt1"/>
        </a:fontRef>
      </dsp:style>
    </dsp:sp>
    <dsp:sp modelId="{C40C16BF-CA45-49A1-8FFA-25F9C6EB3B10}">
      <dsp:nvSpPr>
        <dsp:cNvPr id="0" name=""/>
        <dsp:cNvSpPr/>
      </dsp:nvSpPr>
      <dsp:spPr>
        <a:xfrm>
          <a:off x="5700882" y="3990120"/>
          <a:ext cx="1508705" cy="95802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ts val="0"/>
            </a:spcAft>
            <a:buNone/>
          </a:pPr>
          <a:r>
            <a:rPr lang="zh-CN" altLang="en-US" sz="1800" kern="1200" dirty="0">
              <a:latin typeface="Arial" panose="020B0604020202020204" pitchFamily="34" charset="0"/>
              <a:ea typeface="微软雅黑" panose="020B0503020204020204" pitchFamily="34" charset="-122"/>
              <a:cs typeface="+mn-ea"/>
              <a:sym typeface="Arial" panose="020B0604020202020204" pitchFamily="34" charset="0"/>
            </a:rPr>
            <a:t>重测信度</a:t>
          </a:r>
          <a:endParaRPr lang="en-US" altLang="zh-CN" sz="1800" kern="1200" dirty="0">
            <a:latin typeface="Arial" panose="020B0604020202020204" pitchFamily="34" charset="0"/>
            <a:ea typeface="微软雅黑" panose="020B0503020204020204" pitchFamily="34" charset="-122"/>
            <a:cs typeface="+mn-ea"/>
            <a:sym typeface="Arial" panose="020B0604020202020204" pitchFamily="34" charset="0"/>
          </a:endParaRPr>
        </a:p>
      </dsp:txBody>
      <dsp:txXfrm>
        <a:off x="5728942" y="4018180"/>
        <a:ext cx="1452585" cy="901907"/>
      </dsp:txXfrm>
    </dsp:sp>
    <dsp:sp modelId="{B88A8777-51C0-4263-979E-5FEC8A321BA7}">
      <dsp:nvSpPr>
        <dsp:cNvPr id="0" name=""/>
        <dsp:cNvSpPr/>
      </dsp:nvSpPr>
      <dsp:spPr>
        <a:xfrm>
          <a:off x="7377221" y="3830867"/>
          <a:ext cx="1508705" cy="958027"/>
        </a:xfrm>
        <a:prstGeom prst="roundRect">
          <a:avLst>
            <a:gd name="adj" fmla="val 10000"/>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2"/>
        </a:lnRef>
        <a:fillRef idx="3">
          <a:schemeClr val="accent2"/>
        </a:fillRef>
        <a:effectRef idx="3">
          <a:schemeClr val="accent2"/>
        </a:effectRef>
        <a:fontRef idx="minor">
          <a:schemeClr val="lt1"/>
        </a:fontRef>
      </dsp:style>
    </dsp:sp>
    <dsp:sp modelId="{ED7B0F15-CC0E-47EF-BD82-3258D9E601C9}">
      <dsp:nvSpPr>
        <dsp:cNvPr id="0" name=""/>
        <dsp:cNvSpPr/>
      </dsp:nvSpPr>
      <dsp:spPr>
        <a:xfrm>
          <a:off x="7544855" y="3990120"/>
          <a:ext cx="1508705" cy="95802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ts val="0"/>
            </a:spcAft>
            <a:buNone/>
          </a:pPr>
          <a:r>
            <a:rPr lang="zh-CN" altLang="en-US" sz="1800" kern="1200" dirty="0">
              <a:latin typeface="Arial" panose="020B0604020202020204" pitchFamily="34" charset="0"/>
              <a:ea typeface="微软雅黑" panose="020B0503020204020204" pitchFamily="34" charset="-122"/>
              <a:cs typeface="+mn-ea"/>
              <a:sym typeface="Arial" panose="020B0604020202020204" pitchFamily="34" charset="0"/>
            </a:rPr>
            <a:t>分半信度</a:t>
          </a:r>
          <a:endParaRPr lang="en-US" altLang="zh-CN" sz="1800" kern="1200" dirty="0">
            <a:latin typeface="Arial" panose="020B0604020202020204" pitchFamily="34" charset="0"/>
            <a:ea typeface="微软雅黑" panose="020B0503020204020204" pitchFamily="34" charset="-122"/>
            <a:cs typeface="+mn-ea"/>
            <a:sym typeface="Arial" panose="020B0604020202020204" pitchFamily="34" charset="0"/>
          </a:endParaRPr>
        </a:p>
      </dsp:txBody>
      <dsp:txXfrm>
        <a:off x="7572915" y="4018180"/>
        <a:ext cx="1452585" cy="901907"/>
      </dsp:txXfrm>
    </dsp:sp>
    <dsp:sp modelId="{6E6A00C7-510F-4709-97B9-0CCD26F1AD14}">
      <dsp:nvSpPr>
        <dsp:cNvPr id="0" name=""/>
        <dsp:cNvSpPr/>
      </dsp:nvSpPr>
      <dsp:spPr>
        <a:xfrm>
          <a:off x="9221194" y="3830867"/>
          <a:ext cx="1508705" cy="958027"/>
        </a:xfrm>
        <a:prstGeom prst="roundRect">
          <a:avLst>
            <a:gd name="adj" fmla="val 10000"/>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2"/>
        </a:lnRef>
        <a:fillRef idx="3">
          <a:schemeClr val="accent2"/>
        </a:fillRef>
        <a:effectRef idx="3">
          <a:schemeClr val="accent2"/>
        </a:effectRef>
        <a:fontRef idx="minor">
          <a:schemeClr val="lt1"/>
        </a:fontRef>
      </dsp:style>
    </dsp:sp>
    <dsp:sp modelId="{D629C182-E660-4126-AA13-6DA526BD4A06}">
      <dsp:nvSpPr>
        <dsp:cNvPr id="0" name=""/>
        <dsp:cNvSpPr/>
      </dsp:nvSpPr>
      <dsp:spPr>
        <a:xfrm>
          <a:off x="9388828" y="3990120"/>
          <a:ext cx="1508705" cy="95802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ts val="0"/>
            </a:spcAft>
            <a:buNone/>
          </a:pPr>
          <a:r>
            <a:rPr lang="zh-CN" altLang="en-US" sz="1800" kern="1200" dirty="0">
              <a:latin typeface="Arial" panose="020B0604020202020204" pitchFamily="34" charset="0"/>
              <a:ea typeface="微软雅黑" panose="020B0503020204020204" pitchFamily="34" charset="-122"/>
              <a:cs typeface="+mn-ea"/>
              <a:sym typeface="Arial" panose="020B0604020202020204" pitchFamily="34" charset="0"/>
            </a:rPr>
            <a:t>内部一致性信度</a:t>
          </a:r>
          <a:endParaRPr lang="en-US" altLang="zh-CN" sz="1800" kern="1200" dirty="0">
            <a:latin typeface="Arial" panose="020B0604020202020204" pitchFamily="34" charset="0"/>
            <a:ea typeface="微软雅黑" panose="020B0503020204020204" pitchFamily="34" charset="-122"/>
            <a:cs typeface="+mn-ea"/>
            <a:sym typeface="Arial" panose="020B0604020202020204" pitchFamily="34" charset="0"/>
          </a:endParaRPr>
        </a:p>
      </dsp:txBody>
      <dsp:txXfrm>
        <a:off x="9416888" y="4018180"/>
        <a:ext cx="1452585" cy="90190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CEC1CB-9BFF-4C4C-9C22-5C540751E00A}">
      <dsp:nvSpPr>
        <dsp:cNvPr id="0" name=""/>
        <dsp:cNvSpPr/>
      </dsp:nvSpPr>
      <dsp:spPr>
        <a:xfrm rot="5400000">
          <a:off x="5854472" y="-3447222"/>
          <a:ext cx="1021032" cy="9257151"/>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a:t>效度（</a:t>
          </a:r>
          <a:r>
            <a:rPr lang="en-US" altLang="zh-CN" sz="1800" kern="1200" dirty="0"/>
            <a:t>validity</a:t>
          </a:r>
          <a:r>
            <a:rPr lang="zh-CN" altLang="en-US" sz="1800" kern="1200" dirty="0"/>
            <a:t>）即真实性，也称准确度，指调查表确实测定了研究者想要测定的特征及其程度，即测量指标或观察结果在多大程度上反映了所测对象信息的客观真实性。</a:t>
          </a:r>
        </a:p>
      </dsp:txBody>
      <dsp:txXfrm rot="-5400000">
        <a:off x="1736413" y="720680"/>
        <a:ext cx="9207308" cy="921346"/>
      </dsp:txXfrm>
    </dsp:sp>
    <dsp:sp modelId="{6D517146-3799-4116-B46C-5D26A69FB4C1}">
      <dsp:nvSpPr>
        <dsp:cNvPr id="0" name=""/>
        <dsp:cNvSpPr/>
      </dsp:nvSpPr>
      <dsp:spPr>
        <a:xfrm>
          <a:off x="101135" y="636325"/>
          <a:ext cx="1794827" cy="109005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zh-CN" altLang="en-US" sz="2200" b="1" kern="1200" dirty="0"/>
            <a:t>基本概念</a:t>
          </a:r>
        </a:p>
      </dsp:txBody>
      <dsp:txXfrm>
        <a:off x="154347" y="689537"/>
        <a:ext cx="1688403" cy="98363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CEC1CB-9BFF-4C4C-9C22-5C540751E00A}">
      <dsp:nvSpPr>
        <dsp:cNvPr id="0" name=""/>
        <dsp:cNvSpPr/>
      </dsp:nvSpPr>
      <dsp:spPr>
        <a:xfrm rot="5400000">
          <a:off x="5854472" y="-3447222"/>
          <a:ext cx="1021032" cy="9257151"/>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a:t>信度（</a:t>
          </a:r>
          <a:r>
            <a:rPr lang="en-US" altLang="zh-CN" sz="1800" kern="1200" dirty="0"/>
            <a:t>reliability</a:t>
          </a:r>
          <a:r>
            <a:rPr lang="zh-CN" altLang="en-US" sz="1800" kern="1200" dirty="0"/>
            <a:t>）即调查表测量结果的可靠性、稳定性和一致性，亦称精确度，反映的是观测误差引起的变异程度。</a:t>
          </a:r>
        </a:p>
      </dsp:txBody>
      <dsp:txXfrm rot="-5400000">
        <a:off x="1736413" y="720680"/>
        <a:ext cx="9207308" cy="921346"/>
      </dsp:txXfrm>
    </dsp:sp>
    <dsp:sp modelId="{6D517146-3799-4116-B46C-5D26A69FB4C1}">
      <dsp:nvSpPr>
        <dsp:cNvPr id="0" name=""/>
        <dsp:cNvSpPr/>
      </dsp:nvSpPr>
      <dsp:spPr>
        <a:xfrm>
          <a:off x="101135" y="636325"/>
          <a:ext cx="1794827" cy="109005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zh-CN" altLang="en-US" sz="2200" b="1" kern="1200" dirty="0"/>
            <a:t>基本概念</a:t>
          </a:r>
        </a:p>
      </dsp:txBody>
      <dsp:txXfrm>
        <a:off x="154347" y="689537"/>
        <a:ext cx="1688403" cy="9836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11FDE9-3322-421F-ABA3-FA062B1315DD}">
      <dsp:nvSpPr>
        <dsp:cNvPr id="0" name=""/>
        <dsp:cNvSpPr/>
      </dsp:nvSpPr>
      <dsp:spPr>
        <a:xfrm>
          <a:off x="-6122738" y="-937410"/>
          <a:ext cx="7293488" cy="7293488"/>
        </a:xfrm>
        <a:prstGeom prst="blockArc">
          <a:avLst>
            <a:gd name="adj1" fmla="val 18900000"/>
            <a:gd name="adj2" fmla="val 2700000"/>
            <a:gd name="adj3" fmla="val 296"/>
          </a:avLst>
        </a:pr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A5A81FD-F7AD-4EAE-B83E-105C8DF7FCB5}">
      <dsp:nvSpPr>
        <dsp:cNvPr id="0" name=""/>
        <dsp:cNvSpPr/>
      </dsp:nvSpPr>
      <dsp:spPr>
        <a:xfrm>
          <a:off x="380119" y="246332"/>
          <a:ext cx="7675541" cy="492448"/>
        </a:xfrm>
        <a:prstGeom prst="rect">
          <a:avLst/>
        </a:prstGeom>
        <a:solidFill>
          <a:schemeClr val="accent3">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0881" tIns="48260" rIns="48260" bIns="48260" numCol="1" spcCol="1270" anchor="ctr" anchorCtr="0">
          <a:noAutofit/>
        </a:bodyPr>
        <a:lstStyle/>
        <a:p>
          <a:pPr marL="0" lvl="0" indent="0" algn="l" defTabSz="844550">
            <a:lnSpc>
              <a:spcPct val="90000"/>
            </a:lnSpc>
            <a:spcBef>
              <a:spcPct val="0"/>
            </a:spcBef>
            <a:spcAft>
              <a:spcPct val="35000"/>
            </a:spcAft>
            <a:buFont typeface="Arial" panose="020B0604020202020204" pitchFamily="34" charset="0"/>
            <a:buNone/>
          </a:pPr>
          <a:r>
            <a:rPr lang="zh-CN" altLang="en-US" sz="1900" kern="1200" dirty="0">
              <a:latin typeface="Arial" panose="020B0604020202020204" pitchFamily="34" charset="0"/>
              <a:ea typeface="微软雅黑" panose="020B0503020204020204" pitchFamily="34" charset="-122"/>
              <a:cs typeface="+mn-ea"/>
              <a:sym typeface="Arial" panose="020B0604020202020204" pitchFamily="34" charset="0"/>
            </a:rPr>
            <a:t>说明调查研究的题目和要达到的目的，解释涉及的概念</a:t>
          </a:r>
          <a:endParaRPr lang="zh-CN" altLang="en-US" sz="1900" kern="1200" dirty="0"/>
        </a:p>
      </dsp:txBody>
      <dsp:txXfrm>
        <a:off x="380119" y="246332"/>
        <a:ext cx="7675541" cy="492448"/>
      </dsp:txXfrm>
    </dsp:sp>
    <dsp:sp modelId="{22A77F1B-A8CF-4198-BF80-CBDE8C339EFF}">
      <dsp:nvSpPr>
        <dsp:cNvPr id="0" name=""/>
        <dsp:cNvSpPr/>
      </dsp:nvSpPr>
      <dsp:spPr>
        <a:xfrm>
          <a:off x="72339" y="184776"/>
          <a:ext cx="615560" cy="615560"/>
        </a:xfrm>
        <a:prstGeom prst="ellipse">
          <a:avLst/>
        </a:prstGeom>
        <a:solidFill>
          <a:schemeClr val="lt1">
            <a:hueOff val="0"/>
            <a:satOff val="0"/>
            <a:lumOff val="0"/>
            <a:alphaOff val="0"/>
          </a:schemeClr>
        </a:solidFill>
        <a:ln w="12700" cap="flat" cmpd="sng" algn="ctr">
          <a:solidFill>
            <a:schemeClr val="accent3">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38651B8-0968-4CF5-9B04-2AC93035074D}">
      <dsp:nvSpPr>
        <dsp:cNvPr id="0" name=""/>
        <dsp:cNvSpPr/>
      </dsp:nvSpPr>
      <dsp:spPr>
        <a:xfrm>
          <a:off x="826075" y="985438"/>
          <a:ext cx="7229585" cy="492448"/>
        </a:xfrm>
        <a:prstGeom prst="rect">
          <a:avLst/>
        </a:prstGeom>
        <a:solidFill>
          <a:schemeClr val="accent3">
            <a:shade val="50000"/>
            <a:hueOff val="217737"/>
            <a:satOff val="-23364"/>
            <a:lumOff val="161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0881" tIns="48260" rIns="48260" bIns="48260" numCol="1" spcCol="1270" anchor="ctr" anchorCtr="0">
          <a:noAutofit/>
        </a:bodyPr>
        <a:lstStyle/>
        <a:p>
          <a:pPr marL="0" lvl="0" indent="0" algn="l" defTabSz="844550">
            <a:lnSpc>
              <a:spcPct val="90000"/>
            </a:lnSpc>
            <a:spcBef>
              <a:spcPct val="0"/>
            </a:spcBef>
            <a:spcAft>
              <a:spcPct val="35000"/>
            </a:spcAft>
            <a:buNone/>
          </a:pPr>
          <a:r>
            <a:rPr lang="zh-CN" altLang="en-US" sz="1900" kern="1200">
              <a:latin typeface="Arial" panose="020B0604020202020204" pitchFamily="34" charset="0"/>
              <a:ea typeface="微软雅黑" panose="020B0503020204020204" pitchFamily="34" charset="-122"/>
              <a:cs typeface="+mn-ea"/>
              <a:sym typeface="Arial" panose="020B0604020202020204" pitchFamily="34" charset="0"/>
            </a:rPr>
            <a:t>明确调查研究的对象和范围</a:t>
          </a:r>
          <a:endParaRPr lang="en-US" altLang="zh-CN" sz="1900" kern="1200" dirty="0">
            <a:latin typeface="Arial" panose="020B0604020202020204" pitchFamily="34" charset="0"/>
            <a:ea typeface="微软雅黑" panose="020B0503020204020204" pitchFamily="34" charset="-122"/>
            <a:cs typeface="+mn-ea"/>
            <a:sym typeface="Arial" panose="020B0604020202020204" pitchFamily="34" charset="0"/>
          </a:endParaRPr>
        </a:p>
      </dsp:txBody>
      <dsp:txXfrm>
        <a:off x="826075" y="985438"/>
        <a:ext cx="7229585" cy="492448"/>
      </dsp:txXfrm>
    </dsp:sp>
    <dsp:sp modelId="{90F44BE0-86D0-48CF-849E-7D3A3EC1C413}">
      <dsp:nvSpPr>
        <dsp:cNvPr id="0" name=""/>
        <dsp:cNvSpPr/>
      </dsp:nvSpPr>
      <dsp:spPr>
        <a:xfrm>
          <a:off x="518295" y="923882"/>
          <a:ext cx="615560" cy="615560"/>
        </a:xfrm>
        <a:prstGeom prst="ellipse">
          <a:avLst/>
        </a:prstGeom>
        <a:solidFill>
          <a:schemeClr val="lt1">
            <a:hueOff val="0"/>
            <a:satOff val="0"/>
            <a:lumOff val="0"/>
            <a:alphaOff val="0"/>
          </a:schemeClr>
        </a:solidFill>
        <a:ln w="12700" cap="flat" cmpd="sng" algn="ctr">
          <a:solidFill>
            <a:schemeClr val="accent3">
              <a:shade val="50000"/>
              <a:hueOff val="217737"/>
              <a:satOff val="-23364"/>
              <a:lumOff val="16197"/>
              <a:alphaOff val="0"/>
            </a:schemeClr>
          </a:solidFill>
          <a:prstDash val="solid"/>
          <a:miter lim="800000"/>
        </a:ln>
        <a:effectLst/>
      </dsp:spPr>
      <dsp:style>
        <a:lnRef idx="2">
          <a:scrgbClr r="0" g="0" b="0"/>
        </a:lnRef>
        <a:fillRef idx="1">
          <a:scrgbClr r="0" g="0" b="0"/>
        </a:fillRef>
        <a:effectRef idx="0">
          <a:scrgbClr r="0" g="0" b="0"/>
        </a:effectRef>
        <a:fontRef idx="minor"/>
      </dsp:style>
    </dsp:sp>
    <dsp:sp modelId="{8C4803A1-7F56-46B4-ACD9-FA2C3E8C3EEE}">
      <dsp:nvSpPr>
        <dsp:cNvPr id="0" name=""/>
        <dsp:cNvSpPr/>
      </dsp:nvSpPr>
      <dsp:spPr>
        <a:xfrm>
          <a:off x="1070457" y="1724003"/>
          <a:ext cx="6985203" cy="492448"/>
        </a:xfrm>
        <a:prstGeom prst="rect">
          <a:avLst/>
        </a:prstGeom>
        <a:solidFill>
          <a:schemeClr val="accent3">
            <a:shade val="50000"/>
            <a:hueOff val="435473"/>
            <a:satOff val="-46728"/>
            <a:lumOff val="323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0881" tIns="48260" rIns="48260" bIns="48260" numCol="1" spcCol="1270" anchor="ctr" anchorCtr="0">
          <a:noAutofit/>
        </a:bodyPr>
        <a:lstStyle/>
        <a:p>
          <a:pPr marL="0" lvl="0" indent="0" algn="l" defTabSz="844550">
            <a:lnSpc>
              <a:spcPct val="90000"/>
            </a:lnSpc>
            <a:spcBef>
              <a:spcPct val="0"/>
            </a:spcBef>
            <a:spcAft>
              <a:spcPct val="35000"/>
            </a:spcAft>
            <a:buNone/>
          </a:pPr>
          <a:r>
            <a:rPr lang="zh-CN" altLang="en-US" sz="1900" kern="1200" dirty="0">
              <a:latin typeface="Arial" panose="020B0604020202020204" pitchFamily="34" charset="0"/>
              <a:ea typeface="微软雅黑" panose="020B0503020204020204" pitchFamily="34" charset="-122"/>
              <a:cs typeface="+mn-ea"/>
              <a:sym typeface="Arial" panose="020B0604020202020204" pitchFamily="34" charset="0"/>
            </a:rPr>
            <a:t>确定调查内容、设计调查工具、拟定调查表</a:t>
          </a:r>
          <a:endParaRPr lang="en-US" altLang="zh-CN" sz="1900" kern="1200" dirty="0">
            <a:latin typeface="Arial" panose="020B0604020202020204" pitchFamily="34" charset="0"/>
            <a:ea typeface="微软雅黑" panose="020B0503020204020204" pitchFamily="34" charset="-122"/>
            <a:cs typeface="+mn-ea"/>
            <a:sym typeface="Arial" panose="020B0604020202020204" pitchFamily="34" charset="0"/>
          </a:endParaRPr>
        </a:p>
      </dsp:txBody>
      <dsp:txXfrm>
        <a:off x="1070457" y="1724003"/>
        <a:ext cx="6985203" cy="492448"/>
      </dsp:txXfrm>
    </dsp:sp>
    <dsp:sp modelId="{006B4AE9-8DE2-4497-8CD8-45DE55B2A47A}">
      <dsp:nvSpPr>
        <dsp:cNvPr id="0" name=""/>
        <dsp:cNvSpPr/>
      </dsp:nvSpPr>
      <dsp:spPr>
        <a:xfrm>
          <a:off x="762677" y="1662447"/>
          <a:ext cx="615560" cy="615560"/>
        </a:xfrm>
        <a:prstGeom prst="ellipse">
          <a:avLst/>
        </a:prstGeom>
        <a:solidFill>
          <a:schemeClr val="lt1">
            <a:hueOff val="0"/>
            <a:satOff val="0"/>
            <a:lumOff val="0"/>
            <a:alphaOff val="0"/>
          </a:schemeClr>
        </a:solidFill>
        <a:ln w="12700" cap="flat" cmpd="sng" algn="ctr">
          <a:solidFill>
            <a:schemeClr val="accent3">
              <a:shade val="50000"/>
              <a:hueOff val="435473"/>
              <a:satOff val="-46728"/>
              <a:lumOff val="32394"/>
              <a:alphaOff val="0"/>
            </a:schemeClr>
          </a:solidFill>
          <a:prstDash val="solid"/>
          <a:miter lim="800000"/>
        </a:ln>
        <a:effectLst/>
      </dsp:spPr>
      <dsp:style>
        <a:lnRef idx="2">
          <a:scrgbClr r="0" g="0" b="0"/>
        </a:lnRef>
        <a:fillRef idx="1">
          <a:scrgbClr r="0" g="0" b="0"/>
        </a:fillRef>
        <a:effectRef idx="0">
          <a:scrgbClr r="0" g="0" b="0"/>
        </a:effectRef>
        <a:fontRef idx="minor"/>
      </dsp:style>
    </dsp:sp>
    <dsp:sp modelId="{AB585A06-1982-45E1-AB62-5B3B478E760E}">
      <dsp:nvSpPr>
        <dsp:cNvPr id="0" name=""/>
        <dsp:cNvSpPr/>
      </dsp:nvSpPr>
      <dsp:spPr>
        <a:xfrm>
          <a:off x="1148486" y="2463109"/>
          <a:ext cx="6907174" cy="492448"/>
        </a:xfrm>
        <a:prstGeom prst="rect">
          <a:avLst/>
        </a:prstGeom>
        <a:solidFill>
          <a:schemeClr val="accent3">
            <a:shade val="50000"/>
            <a:hueOff val="653210"/>
            <a:satOff val="-70092"/>
            <a:lumOff val="485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0881" tIns="48260" rIns="48260" bIns="48260" numCol="1" spcCol="1270" anchor="ctr" anchorCtr="0">
          <a:noAutofit/>
        </a:bodyPr>
        <a:lstStyle/>
        <a:p>
          <a:pPr marL="0" lvl="0" indent="0" algn="l" defTabSz="844550">
            <a:lnSpc>
              <a:spcPct val="90000"/>
            </a:lnSpc>
            <a:spcBef>
              <a:spcPct val="0"/>
            </a:spcBef>
            <a:spcAft>
              <a:spcPct val="35000"/>
            </a:spcAft>
            <a:buNone/>
          </a:pPr>
          <a:r>
            <a:rPr lang="zh-CN" altLang="en-US" sz="1900" kern="1200" dirty="0">
              <a:latin typeface="Arial" panose="020B0604020202020204" pitchFamily="34" charset="0"/>
              <a:ea typeface="微软雅黑" panose="020B0503020204020204" pitchFamily="34" charset="-122"/>
              <a:cs typeface="+mn-ea"/>
              <a:sym typeface="Arial" panose="020B0604020202020204" pitchFamily="34" charset="0"/>
            </a:rPr>
            <a:t>确定调查方式和收集、分析资料的方法</a:t>
          </a:r>
          <a:endParaRPr lang="en-US" altLang="zh-CN" sz="1900" kern="1200" dirty="0">
            <a:latin typeface="Arial" panose="020B0604020202020204" pitchFamily="34" charset="0"/>
            <a:ea typeface="微软雅黑" panose="020B0503020204020204" pitchFamily="34" charset="-122"/>
            <a:cs typeface="+mn-ea"/>
            <a:sym typeface="Arial" panose="020B0604020202020204" pitchFamily="34" charset="0"/>
          </a:endParaRPr>
        </a:p>
      </dsp:txBody>
      <dsp:txXfrm>
        <a:off x="1148486" y="2463109"/>
        <a:ext cx="6907174" cy="492448"/>
      </dsp:txXfrm>
    </dsp:sp>
    <dsp:sp modelId="{C95AF30B-FB53-478E-97A6-7F931897376C}">
      <dsp:nvSpPr>
        <dsp:cNvPr id="0" name=""/>
        <dsp:cNvSpPr/>
      </dsp:nvSpPr>
      <dsp:spPr>
        <a:xfrm>
          <a:off x="840706" y="2401553"/>
          <a:ext cx="615560" cy="615560"/>
        </a:xfrm>
        <a:prstGeom prst="ellipse">
          <a:avLst/>
        </a:prstGeom>
        <a:solidFill>
          <a:schemeClr val="lt1">
            <a:hueOff val="0"/>
            <a:satOff val="0"/>
            <a:lumOff val="0"/>
            <a:alphaOff val="0"/>
          </a:schemeClr>
        </a:solidFill>
        <a:ln w="12700" cap="flat" cmpd="sng" algn="ctr">
          <a:solidFill>
            <a:schemeClr val="accent3">
              <a:shade val="50000"/>
              <a:hueOff val="653210"/>
              <a:satOff val="-70092"/>
              <a:lumOff val="48591"/>
              <a:alphaOff val="0"/>
            </a:schemeClr>
          </a:solidFill>
          <a:prstDash val="solid"/>
          <a:miter lim="800000"/>
        </a:ln>
        <a:effectLst/>
      </dsp:spPr>
      <dsp:style>
        <a:lnRef idx="2">
          <a:scrgbClr r="0" g="0" b="0"/>
        </a:lnRef>
        <a:fillRef idx="1">
          <a:scrgbClr r="0" g="0" b="0"/>
        </a:fillRef>
        <a:effectRef idx="0">
          <a:scrgbClr r="0" g="0" b="0"/>
        </a:effectRef>
        <a:fontRef idx="minor"/>
      </dsp:style>
    </dsp:sp>
    <dsp:sp modelId="{EF525F15-159F-4C5D-96F6-E39DD02CE6E1}">
      <dsp:nvSpPr>
        <dsp:cNvPr id="0" name=""/>
        <dsp:cNvSpPr/>
      </dsp:nvSpPr>
      <dsp:spPr>
        <a:xfrm>
          <a:off x="1070457" y="3202215"/>
          <a:ext cx="6985203" cy="492448"/>
        </a:xfrm>
        <a:prstGeom prst="rect">
          <a:avLst/>
        </a:prstGeom>
        <a:solidFill>
          <a:schemeClr val="accent3">
            <a:shade val="50000"/>
            <a:hueOff val="653210"/>
            <a:satOff val="-70092"/>
            <a:lumOff val="485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0881" tIns="48260" rIns="48260" bIns="48260" numCol="1" spcCol="1270" anchor="ctr" anchorCtr="0">
          <a:noAutofit/>
        </a:bodyPr>
        <a:lstStyle/>
        <a:p>
          <a:pPr marL="0" lvl="0" indent="0" algn="l" defTabSz="844550">
            <a:lnSpc>
              <a:spcPct val="90000"/>
            </a:lnSpc>
            <a:spcBef>
              <a:spcPct val="0"/>
            </a:spcBef>
            <a:spcAft>
              <a:spcPct val="35000"/>
            </a:spcAft>
            <a:buNone/>
          </a:pPr>
          <a:r>
            <a:rPr lang="zh-CN" altLang="en-US" sz="1900" kern="1200" dirty="0">
              <a:latin typeface="Arial" panose="020B0604020202020204" pitchFamily="34" charset="0"/>
              <a:ea typeface="微软雅黑" panose="020B0503020204020204" pitchFamily="34" charset="-122"/>
              <a:cs typeface="+mn-ea"/>
              <a:sym typeface="Arial" panose="020B0604020202020204" pitchFamily="34" charset="0"/>
            </a:rPr>
            <a:t>确定调查的时间和步骤</a:t>
          </a:r>
          <a:endParaRPr lang="en-US" altLang="zh-CN" sz="1900" kern="1200" dirty="0">
            <a:latin typeface="Arial" panose="020B0604020202020204" pitchFamily="34" charset="0"/>
            <a:ea typeface="微软雅黑" panose="020B0503020204020204" pitchFamily="34" charset="-122"/>
            <a:cs typeface="+mn-ea"/>
            <a:sym typeface="Arial" panose="020B0604020202020204" pitchFamily="34" charset="0"/>
          </a:endParaRPr>
        </a:p>
      </dsp:txBody>
      <dsp:txXfrm>
        <a:off x="1070457" y="3202215"/>
        <a:ext cx="6985203" cy="492448"/>
      </dsp:txXfrm>
    </dsp:sp>
    <dsp:sp modelId="{F962F9D5-EF53-4B13-A5ED-EA5EB2A21A49}">
      <dsp:nvSpPr>
        <dsp:cNvPr id="0" name=""/>
        <dsp:cNvSpPr/>
      </dsp:nvSpPr>
      <dsp:spPr>
        <a:xfrm>
          <a:off x="762677" y="3140659"/>
          <a:ext cx="615560" cy="615560"/>
        </a:xfrm>
        <a:prstGeom prst="ellipse">
          <a:avLst/>
        </a:prstGeom>
        <a:solidFill>
          <a:schemeClr val="lt1">
            <a:hueOff val="0"/>
            <a:satOff val="0"/>
            <a:lumOff val="0"/>
            <a:alphaOff val="0"/>
          </a:schemeClr>
        </a:solidFill>
        <a:ln w="12700" cap="flat" cmpd="sng" algn="ctr">
          <a:solidFill>
            <a:schemeClr val="accent3">
              <a:shade val="50000"/>
              <a:hueOff val="653210"/>
              <a:satOff val="-70092"/>
              <a:lumOff val="48591"/>
              <a:alphaOff val="0"/>
            </a:schemeClr>
          </a:solidFill>
          <a:prstDash val="solid"/>
          <a:miter lim="800000"/>
        </a:ln>
        <a:effectLst/>
      </dsp:spPr>
      <dsp:style>
        <a:lnRef idx="2">
          <a:scrgbClr r="0" g="0" b="0"/>
        </a:lnRef>
        <a:fillRef idx="1">
          <a:scrgbClr r="0" g="0" b="0"/>
        </a:fillRef>
        <a:effectRef idx="0">
          <a:scrgbClr r="0" g="0" b="0"/>
        </a:effectRef>
        <a:fontRef idx="minor"/>
      </dsp:style>
    </dsp:sp>
    <dsp:sp modelId="{E89D555A-2E46-4B15-A8E4-1CEB93BFE1CA}">
      <dsp:nvSpPr>
        <dsp:cNvPr id="0" name=""/>
        <dsp:cNvSpPr/>
      </dsp:nvSpPr>
      <dsp:spPr>
        <a:xfrm>
          <a:off x="826075" y="3940779"/>
          <a:ext cx="7229585" cy="492448"/>
        </a:xfrm>
        <a:prstGeom prst="rect">
          <a:avLst/>
        </a:prstGeom>
        <a:solidFill>
          <a:schemeClr val="accent3">
            <a:shade val="50000"/>
            <a:hueOff val="435473"/>
            <a:satOff val="-46728"/>
            <a:lumOff val="323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0881" tIns="48260" rIns="48260" bIns="48260" numCol="1" spcCol="1270" anchor="ctr" anchorCtr="0">
          <a:noAutofit/>
        </a:bodyPr>
        <a:lstStyle/>
        <a:p>
          <a:pPr marL="0" lvl="0" indent="0" algn="l" defTabSz="844550">
            <a:lnSpc>
              <a:spcPct val="90000"/>
            </a:lnSpc>
            <a:spcBef>
              <a:spcPct val="0"/>
            </a:spcBef>
            <a:spcAft>
              <a:spcPct val="35000"/>
            </a:spcAft>
            <a:buNone/>
          </a:pPr>
          <a:r>
            <a:rPr lang="zh-CN" altLang="en-US" sz="1900" kern="1200">
              <a:latin typeface="Arial" panose="020B0604020202020204" pitchFamily="34" charset="0"/>
              <a:ea typeface="微软雅黑" panose="020B0503020204020204" pitchFamily="34" charset="-122"/>
              <a:cs typeface="+mn-ea"/>
              <a:sym typeface="Arial" panose="020B0604020202020204" pitchFamily="34" charset="0"/>
            </a:rPr>
            <a:t>确定调查经费的分配和其他物质保障</a:t>
          </a:r>
          <a:endParaRPr lang="en-US" altLang="zh-CN" sz="1900" kern="1200" dirty="0">
            <a:latin typeface="Arial" panose="020B0604020202020204" pitchFamily="34" charset="0"/>
            <a:ea typeface="微软雅黑" panose="020B0503020204020204" pitchFamily="34" charset="-122"/>
            <a:cs typeface="+mn-ea"/>
            <a:sym typeface="Arial" panose="020B0604020202020204" pitchFamily="34" charset="0"/>
          </a:endParaRPr>
        </a:p>
      </dsp:txBody>
      <dsp:txXfrm>
        <a:off x="826075" y="3940779"/>
        <a:ext cx="7229585" cy="492448"/>
      </dsp:txXfrm>
    </dsp:sp>
    <dsp:sp modelId="{645642BE-BB9D-4B64-89C8-6CCD178DFA83}">
      <dsp:nvSpPr>
        <dsp:cNvPr id="0" name=""/>
        <dsp:cNvSpPr/>
      </dsp:nvSpPr>
      <dsp:spPr>
        <a:xfrm>
          <a:off x="518295" y="3879223"/>
          <a:ext cx="615560" cy="615560"/>
        </a:xfrm>
        <a:prstGeom prst="ellipse">
          <a:avLst/>
        </a:prstGeom>
        <a:solidFill>
          <a:schemeClr val="lt1">
            <a:hueOff val="0"/>
            <a:satOff val="0"/>
            <a:lumOff val="0"/>
            <a:alphaOff val="0"/>
          </a:schemeClr>
        </a:solidFill>
        <a:ln w="12700" cap="flat" cmpd="sng" algn="ctr">
          <a:solidFill>
            <a:schemeClr val="accent3">
              <a:shade val="50000"/>
              <a:hueOff val="435473"/>
              <a:satOff val="-46728"/>
              <a:lumOff val="32394"/>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312D55-1327-4DE8-8A9B-5536A398B02E}">
      <dsp:nvSpPr>
        <dsp:cNvPr id="0" name=""/>
        <dsp:cNvSpPr/>
      </dsp:nvSpPr>
      <dsp:spPr>
        <a:xfrm>
          <a:off x="380119" y="4679885"/>
          <a:ext cx="7675541" cy="492448"/>
        </a:xfrm>
        <a:prstGeom prst="rect">
          <a:avLst/>
        </a:prstGeom>
        <a:solidFill>
          <a:schemeClr val="accent3">
            <a:shade val="50000"/>
            <a:hueOff val="217737"/>
            <a:satOff val="-23364"/>
            <a:lumOff val="161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0881" tIns="48260" rIns="48260" bIns="48260" numCol="1" spcCol="1270" anchor="ctr" anchorCtr="0">
          <a:noAutofit/>
        </a:bodyPr>
        <a:lstStyle/>
        <a:p>
          <a:pPr marL="0" lvl="0" indent="0" algn="l" defTabSz="844550">
            <a:lnSpc>
              <a:spcPct val="90000"/>
            </a:lnSpc>
            <a:spcBef>
              <a:spcPct val="0"/>
            </a:spcBef>
            <a:spcAft>
              <a:spcPct val="35000"/>
            </a:spcAft>
            <a:buNone/>
          </a:pPr>
          <a:r>
            <a:rPr lang="zh-CN" altLang="en-US" sz="1900" kern="1200" dirty="0">
              <a:latin typeface="Arial" panose="020B0604020202020204" pitchFamily="34" charset="0"/>
              <a:ea typeface="微软雅黑" panose="020B0503020204020204" pitchFamily="34" charset="-122"/>
              <a:cs typeface="+mn-ea"/>
              <a:sym typeface="Arial" panose="020B0604020202020204" pitchFamily="34" charset="0"/>
            </a:rPr>
            <a:t>确定调查机构和队伍</a:t>
          </a:r>
        </a:p>
      </dsp:txBody>
      <dsp:txXfrm>
        <a:off x="380119" y="4679885"/>
        <a:ext cx="7675541" cy="492448"/>
      </dsp:txXfrm>
    </dsp:sp>
    <dsp:sp modelId="{2FCB39D6-907D-49FC-84BF-EB6BE8F27FB0}">
      <dsp:nvSpPr>
        <dsp:cNvPr id="0" name=""/>
        <dsp:cNvSpPr/>
      </dsp:nvSpPr>
      <dsp:spPr>
        <a:xfrm>
          <a:off x="72339" y="4618329"/>
          <a:ext cx="615560" cy="615560"/>
        </a:xfrm>
        <a:prstGeom prst="ellipse">
          <a:avLst/>
        </a:prstGeom>
        <a:solidFill>
          <a:schemeClr val="lt1">
            <a:hueOff val="0"/>
            <a:satOff val="0"/>
            <a:lumOff val="0"/>
            <a:alphaOff val="0"/>
          </a:schemeClr>
        </a:solidFill>
        <a:ln w="12700" cap="flat" cmpd="sng" algn="ctr">
          <a:solidFill>
            <a:schemeClr val="accent3">
              <a:shade val="50000"/>
              <a:hueOff val="217737"/>
              <a:satOff val="-23364"/>
              <a:lumOff val="16197"/>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5ADC7-AFC4-45CD-934F-136F5A634F27}">
      <dsp:nvSpPr>
        <dsp:cNvPr id="0" name=""/>
        <dsp:cNvSpPr/>
      </dsp:nvSpPr>
      <dsp:spPr>
        <a:xfrm>
          <a:off x="5282" y="1027300"/>
          <a:ext cx="1637473" cy="982484"/>
        </a:xfrm>
        <a:prstGeom prst="roundRect">
          <a:avLst>
            <a:gd name="adj" fmla="val 10000"/>
          </a:avLst>
        </a:prstGeom>
        <a:gradFill rotWithShape="0">
          <a:gsLst>
            <a:gs pos="0">
              <a:schemeClr val="accent3">
                <a:shade val="50000"/>
                <a:hueOff val="0"/>
                <a:satOff val="0"/>
                <a:lumOff val="0"/>
                <a:alphaOff val="0"/>
                <a:satMod val="103000"/>
                <a:lumMod val="102000"/>
                <a:tint val="94000"/>
              </a:schemeClr>
            </a:gs>
            <a:gs pos="50000">
              <a:schemeClr val="accent3">
                <a:shade val="50000"/>
                <a:hueOff val="0"/>
                <a:satOff val="0"/>
                <a:lumOff val="0"/>
                <a:alphaOff val="0"/>
                <a:satMod val="110000"/>
                <a:lumMod val="100000"/>
                <a:shade val="100000"/>
              </a:schemeClr>
            </a:gs>
            <a:gs pos="100000">
              <a:schemeClr val="accent3">
                <a:shade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lang="zh-CN" altLang="en-US" sz="1800" kern="1200" dirty="0">
              <a:latin typeface="Arial" panose="020B0604020202020204" pitchFamily="34" charset="0"/>
              <a:ea typeface="微软雅黑" panose="020B0503020204020204" pitchFamily="34" charset="-122"/>
              <a:cs typeface="+mn-ea"/>
              <a:sym typeface="Arial" panose="020B0604020202020204" pitchFamily="34" charset="0"/>
            </a:rPr>
            <a:t>界定研究总体和调查总体</a:t>
          </a:r>
          <a:endParaRPr lang="zh-CN" altLang="en-US" sz="1800" kern="1200" dirty="0"/>
        </a:p>
      </dsp:txBody>
      <dsp:txXfrm>
        <a:off x="34058" y="1056076"/>
        <a:ext cx="1579921" cy="924932"/>
      </dsp:txXfrm>
    </dsp:sp>
    <dsp:sp modelId="{043B3CB8-0C48-4696-9F81-589BC05E56BA}">
      <dsp:nvSpPr>
        <dsp:cNvPr id="0" name=""/>
        <dsp:cNvSpPr/>
      </dsp:nvSpPr>
      <dsp:spPr>
        <a:xfrm>
          <a:off x="1806503" y="1315496"/>
          <a:ext cx="347144" cy="406093"/>
        </a:xfrm>
        <a:prstGeom prst="rightArrow">
          <a:avLst>
            <a:gd name="adj1" fmla="val 60000"/>
            <a:gd name="adj2" fmla="val 50000"/>
          </a:avLst>
        </a:prstGeom>
        <a:gradFill rotWithShape="0">
          <a:gsLst>
            <a:gs pos="0">
              <a:schemeClr val="accent3">
                <a:shade val="90000"/>
                <a:hueOff val="0"/>
                <a:satOff val="0"/>
                <a:lumOff val="0"/>
                <a:alphaOff val="0"/>
                <a:satMod val="103000"/>
                <a:lumMod val="102000"/>
                <a:tint val="94000"/>
              </a:schemeClr>
            </a:gs>
            <a:gs pos="50000">
              <a:schemeClr val="accent3">
                <a:shade val="90000"/>
                <a:hueOff val="0"/>
                <a:satOff val="0"/>
                <a:lumOff val="0"/>
                <a:alphaOff val="0"/>
                <a:satMod val="110000"/>
                <a:lumMod val="100000"/>
                <a:shade val="100000"/>
              </a:schemeClr>
            </a:gs>
            <a:gs pos="100000">
              <a:schemeClr val="accent3">
                <a:shade val="9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1806503" y="1396715"/>
        <a:ext cx="243001" cy="243655"/>
      </dsp:txXfrm>
    </dsp:sp>
    <dsp:sp modelId="{965428B8-C583-4BFC-801B-35B191947B46}">
      <dsp:nvSpPr>
        <dsp:cNvPr id="0" name=""/>
        <dsp:cNvSpPr/>
      </dsp:nvSpPr>
      <dsp:spPr>
        <a:xfrm>
          <a:off x="2297745" y="1027300"/>
          <a:ext cx="1637473" cy="982484"/>
        </a:xfrm>
        <a:prstGeom prst="roundRect">
          <a:avLst>
            <a:gd name="adj" fmla="val 10000"/>
          </a:avLst>
        </a:prstGeom>
        <a:gradFill rotWithShape="0">
          <a:gsLst>
            <a:gs pos="0">
              <a:schemeClr val="accent3">
                <a:shade val="50000"/>
                <a:hueOff val="304831"/>
                <a:satOff val="-32710"/>
                <a:lumOff val="22676"/>
                <a:alphaOff val="0"/>
                <a:satMod val="103000"/>
                <a:lumMod val="102000"/>
                <a:tint val="94000"/>
              </a:schemeClr>
            </a:gs>
            <a:gs pos="50000">
              <a:schemeClr val="accent3">
                <a:shade val="50000"/>
                <a:hueOff val="304831"/>
                <a:satOff val="-32710"/>
                <a:lumOff val="22676"/>
                <a:alphaOff val="0"/>
                <a:satMod val="110000"/>
                <a:lumMod val="100000"/>
                <a:shade val="100000"/>
              </a:schemeClr>
            </a:gs>
            <a:gs pos="100000">
              <a:schemeClr val="accent3">
                <a:shade val="50000"/>
                <a:hueOff val="304831"/>
                <a:satOff val="-32710"/>
                <a:lumOff val="2267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a:latin typeface="Arial" panose="020B0604020202020204" pitchFamily="34" charset="0"/>
              <a:ea typeface="微软雅黑" panose="020B0503020204020204" pitchFamily="34" charset="-122"/>
              <a:cs typeface="+mn-ea"/>
              <a:sym typeface="Arial" panose="020B0604020202020204" pitchFamily="34" charset="0"/>
            </a:rPr>
            <a:t>设计抽样方法</a:t>
          </a:r>
          <a:endParaRPr lang="en-US" altLang="zh-CN" sz="1800" kern="1200" dirty="0">
            <a:latin typeface="Arial" panose="020B0604020202020204" pitchFamily="34" charset="0"/>
            <a:ea typeface="微软雅黑" panose="020B0503020204020204" pitchFamily="34" charset="-122"/>
            <a:cs typeface="+mn-ea"/>
            <a:sym typeface="Arial" panose="020B0604020202020204" pitchFamily="34" charset="0"/>
          </a:endParaRPr>
        </a:p>
      </dsp:txBody>
      <dsp:txXfrm>
        <a:off x="2326521" y="1056076"/>
        <a:ext cx="1579921" cy="924932"/>
      </dsp:txXfrm>
    </dsp:sp>
    <dsp:sp modelId="{29564581-7970-43A8-BCE9-66CBC6EB4020}">
      <dsp:nvSpPr>
        <dsp:cNvPr id="0" name=""/>
        <dsp:cNvSpPr/>
      </dsp:nvSpPr>
      <dsp:spPr>
        <a:xfrm>
          <a:off x="4098966" y="1315496"/>
          <a:ext cx="347144" cy="406093"/>
        </a:xfrm>
        <a:prstGeom prst="rightArrow">
          <a:avLst>
            <a:gd name="adj1" fmla="val 60000"/>
            <a:gd name="adj2" fmla="val 50000"/>
          </a:avLst>
        </a:prstGeom>
        <a:gradFill rotWithShape="0">
          <a:gsLst>
            <a:gs pos="0">
              <a:schemeClr val="accent3">
                <a:shade val="90000"/>
                <a:hueOff val="406744"/>
                <a:satOff val="-39828"/>
                <a:lumOff val="27009"/>
                <a:alphaOff val="0"/>
                <a:satMod val="103000"/>
                <a:lumMod val="102000"/>
                <a:tint val="94000"/>
              </a:schemeClr>
            </a:gs>
            <a:gs pos="50000">
              <a:schemeClr val="accent3">
                <a:shade val="90000"/>
                <a:hueOff val="406744"/>
                <a:satOff val="-39828"/>
                <a:lumOff val="27009"/>
                <a:alphaOff val="0"/>
                <a:satMod val="110000"/>
                <a:lumMod val="100000"/>
                <a:shade val="100000"/>
              </a:schemeClr>
            </a:gs>
            <a:gs pos="100000">
              <a:schemeClr val="accent3">
                <a:shade val="90000"/>
                <a:hueOff val="406744"/>
                <a:satOff val="-39828"/>
                <a:lumOff val="2700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4098966" y="1396715"/>
        <a:ext cx="243001" cy="243655"/>
      </dsp:txXfrm>
    </dsp:sp>
    <dsp:sp modelId="{9BA1A5FA-3239-4448-9626-4CF398810800}">
      <dsp:nvSpPr>
        <dsp:cNvPr id="0" name=""/>
        <dsp:cNvSpPr/>
      </dsp:nvSpPr>
      <dsp:spPr>
        <a:xfrm>
          <a:off x="4590208" y="1027300"/>
          <a:ext cx="1637473" cy="982484"/>
        </a:xfrm>
        <a:prstGeom prst="roundRect">
          <a:avLst>
            <a:gd name="adj" fmla="val 10000"/>
          </a:avLst>
        </a:prstGeom>
        <a:gradFill rotWithShape="0">
          <a:gsLst>
            <a:gs pos="0">
              <a:schemeClr val="accent3">
                <a:shade val="50000"/>
                <a:hueOff val="609663"/>
                <a:satOff val="-65419"/>
                <a:lumOff val="45352"/>
                <a:alphaOff val="0"/>
                <a:satMod val="103000"/>
                <a:lumMod val="102000"/>
                <a:tint val="94000"/>
              </a:schemeClr>
            </a:gs>
            <a:gs pos="50000">
              <a:schemeClr val="accent3">
                <a:shade val="50000"/>
                <a:hueOff val="609663"/>
                <a:satOff val="-65419"/>
                <a:lumOff val="45352"/>
                <a:alphaOff val="0"/>
                <a:satMod val="110000"/>
                <a:lumMod val="100000"/>
                <a:shade val="100000"/>
              </a:schemeClr>
            </a:gs>
            <a:gs pos="100000">
              <a:schemeClr val="accent3">
                <a:shade val="50000"/>
                <a:hueOff val="609663"/>
                <a:satOff val="-65419"/>
                <a:lumOff val="4535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Arial" panose="020B0604020202020204" pitchFamily="34" charset="0"/>
              <a:ea typeface="微软雅黑" panose="020B0503020204020204" pitchFamily="34" charset="-122"/>
              <a:cs typeface="+mn-ea"/>
              <a:sym typeface="Arial" panose="020B0604020202020204" pitchFamily="34" charset="0"/>
            </a:rPr>
            <a:t>编制抽样框架</a:t>
          </a:r>
          <a:endParaRPr lang="en-US" altLang="zh-CN" sz="1800" kern="1200" dirty="0">
            <a:latin typeface="Arial" panose="020B0604020202020204" pitchFamily="34" charset="0"/>
            <a:ea typeface="微软雅黑" panose="020B0503020204020204" pitchFamily="34" charset="-122"/>
            <a:cs typeface="+mn-ea"/>
            <a:sym typeface="Arial" panose="020B0604020202020204" pitchFamily="34" charset="0"/>
          </a:endParaRPr>
        </a:p>
      </dsp:txBody>
      <dsp:txXfrm>
        <a:off x="4618984" y="1056076"/>
        <a:ext cx="1579921" cy="924932"/>
      </dsp:txXfrm>
    </dsp:sp>
    <dsp:sp modelId="{B277396E-7CA9-48A0-A871-E743594B93A5}">
      <dsp:nvSpPr>
        <dsp:cNvPr id="0" name=""/>
        <dsp:cNvSpPr/>
      </dsp:nvSpPr>
      <dsp:spPr>
        <a:xfrm>
          <a:off x="6391429" y="1315496"/>
          <a:ext cx="347144" cy="406093"/>
        </a:xfrm>
        <a:prstGeom prst="rightArrow">
          <a:avLst>
            <a:gd name="adj1" fmla="val 60000"/>
            <a:gd name="adj2" fmla="val 50000"/>
          </a:avLst>
        </a:prstGeom>
        <a:gradFill rotWithShape="0">
          <a:gsLst>
            <a:gs pos="0">
              <a:schemeClr val="accent3">
                <a:shade val="90000"/>
                <a:hueOff val="813487"/>
                <a:satOff val="-79656"/>
                <a:lumOff val="54017"/>
                <a:alphaOff val="0"/>
                <a:satMod val="103000"/>
                <a:lumMod val="102000"/>
                <a:tint val="94000"/>
              </a:schemeClr>
            </a:gs>
            <a:gs pos="50000">
              <a:schemeClr val="accent3">
                <a:shade val="90000"/>
                <a:hueOff val="813487"/>
                <a:satOff val="-79656"/>
                <a:lumOff val="54017"/>
                <a:alphaOff val="0"/>
                <a:satMod val="110000"/>
                <a:lumMod val="100000"/>
                <a:shade val="100000"/>
              </a:schemeClr>
            </a:gs>
            <a:gs pos="100000">
              <a:schemeClr val="accent3">
                <a:shade val="90000"/>
                <a:hueOff val="813487"/>
                <a:satOff val="-79656"/>
                <a:lumOff val="5401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6391429" y="1396715"/>
        <a:ext cx="243001" cy="243655"/>
      </dsp:txXfrm>
    </dsp:sp>
    <dsp:sp modelId="{BC6871F4-F3FB-4B4B-9802-EADB4EF81407}">
      <dsp:nvSpPr>
        <dsp:cNvPr id="0" name=""/>
        <dsp:cNvSpPr/>
      </dsp:nvSpPr>
      <dsp:spPr>
        <a:xfrm>
          <a:off x="6882671" y="1027300"/>
          <a:ext cx="1637473" cy="982484"/>
        </a:xfrm>
        <a:prstGeom prst="roundRect">
          <a:avLst>
            <a:gd name="adj" fmla="val 10000"/>
          </a:avLst>
        </a:prstGeom>
        <a:gradFill rotWithShape="0">
          <a:gsLst>
            <a:gs pos="0">
              <a:schemeClr val="accent3">
                <a:shade val="50000"/>
                <a:hueOff val="609663"/>
                <a:satOff val="-65419"/>
                <a:lumOff val="45352"/>
                <a:alphaOff val="0"/>
                <a:satMod val="103000"/>
                <a:lumMod val="102000"/>
                <a:tint val="94000"/>
              </a:schemeClr>
            </a:gs>
            <a:gs pos="50000">
              <a:schemeClr val="accent3">
                <a:shade val="50000"/>
                <a:hueOff val="609663"/>
                <a:satOff val="-65419"/>
                <a:lumOff val="45352"/>
                <a:alphaOff val="0"/>
                <a:satMod val="110000"/>
                <a:lumMod val="100000"/>
                <a:shade val="100000"/>
              </a:schemeClr>
            </a:gs>
            <a:gs pos="100000">
              <a:schemeClr val="accent3">
                <a:shade val="50000"/>
                <a:hueOff val="609663"/>
                <a:satOff val="-65419"/>
                <a:lumOff val="4535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a:latin typeface="Arial" panose="020B0604020202020204" pitchFamily="34" charset="0"/>
              <a:ea typeface="微软雅黑" panose="020B0503020204020204" pitchFamily="34" charset="-122"/>
              <a:cs typeface="+mn-ea"/>
              <a:sym typeface="Arial" panose="020B0604020202020204" pitchFamily="34" charset="0"/>
            </a:rPr>
            <a:t>抽取样本</a:t>
          </a:r>
          <a:endParaRPr lang="en-US" altLang="zh-CN" sz="1800" kern="1200" dirty="0">
            <a:latin typeface="Arial" panose="020B0604020202020204" pitchFamily="34" charset="0"/>
            <a:ea typeface="微软雅黑" panose="020B0503020204020204" pitchFamily="34" charset="-122"/>
            <a:cs typeface="+mn-ea"/>
            <a:sym typeface="Arial" panose="020B0604020202020204" pitchFamily="34" charset="0"/>
          </a:endParaRPr>
        </a:p>
      </dsp:txBody>
      <dsp:txXfrm>
        <a:off x="6911447" y="1056076"/>
        <a:ext cx="1579921" cy="924932"/>
      </dsp:txXfrm>
    </dsp:sp>
    <dsp:sp modelId="{2CD42739-3DFD-43CD-929A-E0326927B7A8}">
      <dsp:nvSpPr>
        <dsp:cNvPr id="0" name=""/>
        <dsp:cNvSpPr/>
      </dsp:nvSpPr>
      <dsp:spPr>
        <a:xfrm>
          <a:off x="8683892" y="1315496"/>
          <a:ext cx="347144" cy="406093"/>
        </a:xfrm>
        <a:prstGeom prst="rightArrow">
          <a:avLst>
            <a:gd name="adj1" fmla="val 60000"/>
            <a:gd name="adj2" fmla="val 50000"/>
          </a:avLst>
        </a:prstGeom>
        <a:gradFill rotWithShape="0">
          <a:gsLst>
            <a:gs pos="0">
              <a:schemeClr val="accent3">
                <a:shade val="90000"/>
                <a:hueOff val="406744"/>
                <a:satOff val="-39828"/>
                <a:lumOff val="27009"/>
                <a:alphaOff val="0"/>
                <a:satMod val="103000"/>
                <a:lumMod val="102000"/>
                <a:tint val="94000"/>
              </a:schemeClr>
            </a:gs>
            <a:gs pos="50000">
              <a:schemeClr val="accent3">
                <a:shade val="90000"/>
                <a:hueOff val="406744"/>
                <a:satOff val="-39828"/>
                <a:lumOff val="27009"/>
                <a:alphaOff val="0"/>
                <a:satMod val="110000"/>
                <a:lumMod val="100000"/>
                <a:shade val="100000"/>
              </a:schemeClr>
            </a:gs>
            <a:gs pos="100000">
              <a:schemeClr val="accent3">
                <a:shade val="90000"/>
                <a:hueOff val="406744"/>
                <a:satOff val="-39828"/>
                <a:lumOff val="2700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8683892" y="1396715"/>
        <a:ext cx="243001" cy="243655"/>
      </dsp:txXfrm>
    </dsp:sp>
    <dsp:sp modelId="{70A2D669-F8B1-4A0A-A771-000710DC1454}">
      <dsp:nvSpPr>
        <dsp:cNvPr id="0" name=""/>
        <dsp:cNvSpPr/>
      </dsp:nvSpPr>
      <dsp:spPr>
        <a:xfrm>
          <a:off x="9175134" y="1027300"/>
          <a:ext cx="1637473" cy="982484"/>
        </a:xfrm>
        <a:prstGeom prst="roundRect">
          <a:avLst>
            <a:gd name="adj" fmla="val 10000"/>
          </a:avLst>
        </a:prstGeom>
        <a:gradFill rotWithShape="0">
          <a:gsLst>
            <a:gs pos="0">
              <a:schemeClr val="accent3">
                <a:shade val="50000"/>
                <a:hueOff val="304831"/>
                <a:satOff val="-32710"/>
                <a:lumOff val="22676"/>
                <a:alphaOff val="0"/>
                <a:satMod val="103000"/>
                <a:lumMod val="102000"/>
                <a:tint val="94000"/>
              </a:schemeClr>
            </a:gs>
            <a:gs pos="50000">
              <a:schemeClr val="accent3">
                <a:shade val="50000"/>
                <a:hueOff val="304831"/>
                <a:satOff val="-32710"/>
                <a:lumOff val="22676"/>
                <a:alphaOff val="0"/>
                <a:satMod val="110000"/>
                <a:lumMod val="100000"/>
                <a:shade val="100000"/>
              </a:schemeClr>
            </a:gs>
            <a:gs pos="100000">
              <a:schemeClr val="accent3">
                <a:shade val="50000"/>
                <a:hueOff val="304831"/>
                <a:satOff val="-32710"/>
                <a:lumOff val="2267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a:latin typeface="Arial" panose="020B0604020202020204" pitchFamily="34" charset="0"/>
              <a:ea typeface="微软雅黑" panose="020B0503020204020204" pitchFamily="34" charset="-122"/>
              <a:cs typeface="+mn-ea"/>
              <a:sym typeface="Arial" panose="020B0604020202020204" pitchFamily="34" charset="0"/>
            </a:rPr>
            <a:t>评估样本</a:t>
          </a:r>
          <a:endParaRPr lang="zh-CN" altLang="en-US" sz="1800" kern="1200" dirty="0">
            <a:latin typeface="Arial" panose="020B0604020202020204" pitchFamily="34" charset="0"/>
            <a:ea typeface="微软雅黑" panose="020B0503020204020204" pitchFamily="34" charset="-122"/>
            <a:cs typeface="+mn-ea"/>
            <a:sym typeface="Arial" panose="020B0604020202020204" pitchFamily="34" charset="0"/>
          </a:endParaRPr>
        </a:p>
      </dsp:txBody>
      <dsp:txXfrm>
        <a:off x="9203910" y="1056076"/>
        <a:ext cx="1579921" cy="9249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CEC1CB-9BFF-4C4C-9C22-5C540751E00A}">
      <dsp:nvSpPr>
        <dsp:cNvPr id="0" name=""/>
        <dsp:cNvSpPr/>
      </dsp:nvSpPr>
      <dsp:spPr>
        <a:xfrm rot="5400000">
          <a:off x="5670710" y="-3008288"/>
          <a:ext cx="1388556" cy="8379283"/>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a:latin typeface="Arial" panose="020B0604020202020204" pitchFamily="34" charset="0"/>
              <a:ea typeface="微软雅黑" panose="020B0503020204020204" pitchFamily="34" charset="-122"/>
              <a:cs typeface="+mn-ea"/>
              <a:sym typeface="Arial" panose="020B0604020202020204" pitchFamily="34" charset="0"/>
            </a:rPr>
            <a:t>对总体的单位不进行任何的组合，按照随机原则直接抽取样本，是一种等概率抽样方法，总体中每个观察对象都有相同的已知的被选机会，而且样本是被单独选择出来的。</a:t>
          </a:r>
          <a:endParaRPr lang="zh-CN" altLang="en-US" sz="1800" kern="1200" dirty="0"/>
        </a:p>
      </dsp:txBody>
      <dsp:txXfrm rot="-5400000">
        <a:off x="2175347" y="554859"/>
        <a:ext cx="8311499" cy="1252988"/>
      </dsp:txXfrm>
    </dsp:sp>
    <dsp:sp modelId="{6D517146-3799-4116-B46C-5D26A69FB4C1}">
      <dsp:nvSpPr>
        <dsp:cNvPr id="0" name=""/>
        <dsp:cNvSpPr/>
      </dsp:nvSpPr>
      <dsp:spPr>
        <a:xfrm>
          <a:off x="540068" y="462528"/>
          <a:ext cx="1794827" cy="1437648"/>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zh-CN" altLang="en-US" sz="2200" b="1" kern="1200" dirty="0"/>
            <a:t>基本概念</a:t>
          </a:r>
        </a:p>
      </dsp:txBody>
      <dsp:txXfrm>
        <a:off x="610248" y="532708"/>
        <a:ext cx="1654467" cy="12972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CEC1CB-9BFF-4C4C-9C22-5C540751E00A}">
      <dsp:nvSpPr>
        <dsp:cNvPr id="0" name=""/>
        <dsp:cNvSpPr/>
      </dsp:nvSpPr>
      <dsp:spPr>
        <a:xfrm rot="5400000">
          <a:off x="5328651" y="-3437894"/>
          <a:ext cx="2072675" cy="9238495"/>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a:t>总体中个体的变异程度：如果个体间变异度小，所需样本量较小。通常用变异系数</a:t>
          </a:r>
          <a:r>
            <a:rPr lang="en-US" altLang="zh-CN" sz="1800" kern="1200" dirty="0"/>
            <a:t>CV</a:t>
          </a:r>
          <a:r>
            <a:rPr lang="zh-CN" altLang="en-US" sz="1800" kern="1200" dirty="0"/>
            <a:t>来反应个体间变异。</a:t>
          </a:r>
        </a:p>
        <a:p>
          <a:pPr marL="171450" lvl="1" indent="-171450" algn="l" defTabSz="800100">
            <a:lnSpc>
              <a:spcPct val="90000"/>
            </a:lnSpc>
            <a:spcBef>
              <a:spcPct val="0"/>
            </a:spcBef>
            <a:spcAft>
              <a:spcPct val="15000"/>
            </a:spcAft>
            <a:buChar char="•"/>
          </a:pPr>
          <a:r>
            <a:rPr lang="zh-CN" altLang="en-US" sz="1800" kern="1200" dirty="0">
              <a:latin typeface="Arial" panose="020B0604020202020204" pitchFamily="34" charset="0"/>
              <a:ea typeface="微软雅黑" panose="020B0503020204020204" pitchFamily="34" charset="-122"/>
              <a:cs typeface="+mn-ea"/>
              <a:sym typeface="Arial" panose="020B0604020202020204" pitchFamily="34" charset="0"/>
            </a:rPr>
            <a:t>调查的精度（</a:t>
          </a:r>
          <a:r>
            <a:rPr lang="el-GR" altLang="zh-CN" sz="1800" kern="1200" dirty="0">
              <a:latin typeface="Calibri" panose="020F0502020204030204" pitchFamily="34" charset="0"/>
              <a:ea typeface="微软雅黑" panose="020B0503020204020204" pitchFamily="34" charset="-122"/>
              <a:cs typeface="Calibri" panose="020F0502020204030204" pitchFamily="34" charset="0"/>
              <a:sym typeface="Arial" panose="020B0604020202020204" pitchFamily="34" charset="0"/>
            </a:rPr>
            <a:t>ε</a:t>
          </a:r>
          <a:r>
            <a:rPr lang="zh-CN" altLang="en-US" sz="1800" kern="1200" dirty="0">
              <a:latin typeface="Arial" panose="020B0604020202020204" pitchFamily="34" charset="0"/>
              <a:ea typeface="微软雅黑" panose="020B0503020204020204" pitchFamily="34" charset="-122"/>
              <a:cs typeface="+mn-ea"/>
              <a:sym typeface="Arial" panose="020B0604020202020204" pitchFamily="34" charset="0"/>
            </a:rPr>
            <a:t>）：用最大相对误差反应精度的要求，即测定值与真实值之差与真实值的比值。精度越高，样本量要求越大</a:t>
          </a:r>
          <a:endParaRPr lang="zh-CN" altLang="en-US" sz="1800" kern="1200" dirty="0"/>
        </a:p>
        <a:p>
          <a:pPr marL="171450" lvl="1" indent="-171450" algn="l" defTabSz="800100">
            <a:lnSpc>
              <a:spcPct val="90000"/>
            </a:lnSpc>
            <a:spcBef>
              <a:spcPct val="0"/>
            </a:spcBef>
            <a:spcAft>
              <a:spcPct val="15000"/>
            </a:spcAft>
            <a:buChar char="•"/>
          </a:pPr>
          <a:r>
            <a:rPr lang="zh-CN" altLang="en-US" sz="1800" kern="1200" dirty="0"/>
            <a:t>置信水平：</a:t>
          </a:r>
          <a:r>
            <a:rPr lang="en-US" altLang="zh-CN" sz="1800" kern="1200" dirty="0"/>
            <a:t>1-</a:t>
          </a:r>
          <a:r>
            <a:rPr lang="el-GR" altLang="zh-CN" sz="1800" kern="1200" dirty="0">
              <a:latin typeface="Calibri" panose="020F0502020204030204" pitchFamily="34" charset="0"/>
              <a:cs typeface="Calibri" panose="020F0502020204030204" pitchFamily="34" charset="0"/>
            </a:rPr>
            <a:t>α</a:t>
          </a:r>
          <a:endParaRPr lang="zh-CN" altLang="en-US" sz="1800" kern="1200" dirty="0"/>
        </a:p>
      </dsp:txBody>
      <dsp:txXfrm rot="-5400000">
        <a:off x="1745741" y="246196"/>
        <a:ext cx="9137315" cy="1870315"/>
      </dsp:txXfrm>
    </dsp:sp>
    <dsp:sp modelId="{6D517146-3799-4116-B46C-5D26A69FB4C1}">
      <dsp:nvSpPr>
        <dsp:cNvPr id="0" name=""/>
        <dsp:cNvSpPr/>
      </dsp:nvSpPr>
      <dsp:spPr>
        <a:xfrm>
          <a:off x="110462" y="138882"/>
          <a:ext cx="1794827" cy="20849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zh-CN" altLang="en-US" sz="2200" b="1" kern="1200" dirty="0"/>
            <a:t>样本量</a:t>
          </a:r>
          <a:endParaRPr lang="en-US" altLang="zh-CN" sz="2200" b="1" kern="1200" dirty="0"/>
        </a:p>
        <a:p>
          <a:pPr marL="0" lvl="0" indent="0" algn="ctr" defTabSz="977900">
            <a:lnSpc>
              <a:spcPct val="90000"/>
            </a:lnSpc>
            <a:spcBef>
              <a:spcPct val="0"/>
            </a:spcBef>
            <a:spcAft>
              <a:spcPct val="35000"/>
            </a:spcAft>
            <a:buNone/>
          </a:pPr>
          <a:r>
            <a:rPr lang="zh-CN" altLang="en-US" sz="2200" b="1" kern="1200" dirty="0"/>
            <a:t>估计</a:t>
          </a:r>
        </a:p>
      </dsp:txBody>
      <dsp:txXfrm>
        <a:off x="198078" y="226498"/>
        <a:ext cx="1619595" cy="190970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CEC1CB-9BFF-4C4C-9C22-5C540751E00A}">
      <dsp:nvSpPr>
        <dsp:cNvPr id="0" name=""/>
        <dsp:cNvSpPr/>
      </dsp:nvSpPr>
      <dsp:spPr>
        <a:xfrm rot="5400000">
          <a:off x="5815733" y="-3447222"/>
          <a:ext cx="1098510" cy="9257151"/>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a:latin typeface="Arial" panose="020B0604020202020204" pitchFamily="34" charset="0"/>
              <a:ea typeface="微软雅黑" panose="020B0503020204020204" pitchFamily="34" charset="-122"/>
              <a:cs typeface="+mn-ea"/>
              <a:sym typeface="Arial" panose="020B0604020202020204" pitchFamily="34" charset="0"/>
            </a:rPr>
            <a:t>又称机械抽样，时按照某种顺序给总体中的个体编号，然后随机地抽取一个号码作为第一个调查个体，其他的调查个体则按照某种确定的规则“系统”的抽取。最简单常用的系统抽样时</a:t>
          </a:r>
          <a:r>
            <a:rPr lang="zh-CN" altLang="en-US" sz="1800" b="1" kern="1200" dirty="0">
              <a:latin typeface="Arial" panose="020B0604020202020204" pitchFamily="34" charset="0"/>
              <a:ea typeface="微软雅黑" panose="020B0503020204020204" pitchFamily="34" charset="-122"/>
              <a:cs typeface="+mn-ea"/>
              <a:sym typeface="Arial" panose="020B0604020202020204" pitchFamily="34" charset="0"/>
            </a:rPr>
            <a:t>等距抽样。</a:t>
          </a:r>
          <a:endParaRPr lang="zh-CN" altLang="en-US" sz="1800" kern="1200" dirty="0"/>
        </a:p>
      </dsp:txBody>
      <dsp:txXfrm rot="-5400000">
        <a:off x="1736413" y="685723"/>
        <a:ext cx="9203526" cy="991260"/>
      </dsp:txXfrm>
    </dsp:sp>
    <dsp:sp modelId="{6D517146-3799-4116-B46C-5D26A69FB4C1}">
      <dsp:nvSpPr>
        <dsp:cNvPr id="0" name=""/>
        <dsp:cNvSpPr/>
      </dsp:nvSpPr>
      <dsp:spPr>
        <a:xfrm>
          <a:off x="101135" y="613688"/>
          <a:ext cx="1794827" cy="1135328"/>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zh-CN" altLang="en-US" sz="2200" b="1" kern="1200" dirty="0"/>
            <a:t>基本概念</a:t>
          </a:r>
        </a:p>
      </dsp:txBody>
      <dsp:txXfrm>
        <a:off x="156557" y="669110"/>
        <a:ext cx="1683983" cy="102448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CEC1CB-9BFF-4C4C-9C22-5C540751E00A}">
      <dsp:nvSpPr>
        <dsp:cNvPr id="0" name=""/>
        <dsp:cNvSpPr/>
      </dsp:nvSpPr>
      <dsp:spPr>
        <a:xfrm rot="5400000">
          <a:off x="5533439" y="-3447222"/>
          <a:ext cx="1663099" cy="9257151"/>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a:latin typeface="Arial" panose="020B0604020202020204" pitchFamily="34" charset="0"/>
              <a:ea typeface="微软雅黑" panose="020B0503020204020204" pitchFamily="34" charset="-122"/>
              <a:cs typeface="+mn-ea"/>
              <a:sym typeface="Arial" panose="020B0604020202020204" pitchFamily="34" charset="0"/>
            </a:rPr>
            <a:t>先将总体中全部个体按照某种特征分成若干“层”，再从每一层内随机抽取一定数量的个体组成样本。</a:t>
          </a:r>
          <a:endParaRPr lang="zh-CN" altLang="en-US" sz="1800" kern="1200" dirty="0"/>
        </a:p>
        <a:p>
          <a:pPr marL="171450" lvl="1" indent="-171450" algn="l" defTabSz="800100">
            <a:lnSpc>
              <a:spcPct val="90000"/>
            </a:lnSpc>
            <a:spcBef>
              <a:spcPct val="0"/>
            </a:spcBef>
            <a:spcAft>
              <a:spcPct val="15000"/>
            </a:spcAft>
            <a:buChar char="•"/>
          </a:pPr>
          <a:r>
            <a:rPr lang="zh-CN" altLang="en-US" sz="1800" kern="1200" dirty="0"/>
            <a:t>分层抽样的方式一般有等比例分配与非等比例分配。等比例分配是大层多抽，小层少抽，各层中抽取的比例与该层在总体中所占的比例相同。</a:t>
          </a:r>
        </a:p>
      </dsp:txBody>
      <dsp:txXfrm rot="-5400000">
        <a:off x="1736413" y="430990"/>
        <a:ext cx="9175965" cy="1500727"/>
      </dsp:txXfrm>
    </dsp:sp>
    <dsp:sp modelId="{6D517146-3799-4116-B46C-5D26A69FB4C1}">
      <dsp:nvSpPr>
        <dsp:cNvPr id="0" name=""/>
        <dsp:cNvSpPr/>
      </dsp:nvSpPr>
      <dsp:spPr>
        <a:xfrm>
          <a:off x="101135" y="325248"/>
          <a:ext cx="1794827" cy="171220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zh-CN" altLang="en-US" sz="2200" b="1" kern="1200" dirty="0"/>
            <a:t>基本概念</a:t>
          </a:r>
        </a:p>
      </dsp:txBody>
      <dsp:txXfrm>
        <a:off x="184718" y="408831"/>
        <a:ext cx="1627661" cy="154504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CEC1CB-9BFF-4C4C-9C22-5C540751E00A}">
      <dsp:nvSpPr>
        <dsp:cNvPr id="0" name=""/>
        <dsp:cNvSpPr/>
      </dsp:nvSpPr>
      <dsp:spPr>
        <a:xfrm rot="5400000">
          <a:off x="5918987" y="-3447222"/>
          <a:ext cx="892004" cy="9257151"/>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a:latin typeface="Arial" panose="020B0604020202020204" pitchFamily="34" charset="0"/>
              <a:ea typeface="微软雅黑" panose="020B0503020204020204" pitchFamily="34" charset="-122"/>
              <a:cs typeface="+mn-ea"/>
              <a:sym typeface="Arial" panose="020B0604020202020204" pitchFamily="34" charset="0"/>
            </a:rPr>
            <a:t>以群（</a:t>
          </a:r>
          <a:r>
            <a:rPr lang="en-US" altLang="zh-CN" sz="1800" kern="1200" dirty="0">
              <a:latin typeface="Arial" panose="020B0604020202020204" pitchFamily="34" charset="0"/>
              <a:ea typeface="微软雅黑" panose="020B0503020204020204" pitchFamily="34" charset="-122"/>
              <a:cs typeface="+mn-ea"/>
              <a:sym typeface="Arial" panose="020B0604020202020204" pitchFamily="34" charset="0"/>
            </a:rPr>
            <a:t>cluster</a:t>
          </a:r>
          <a:r>
            <a:rPr lang="zh-CN" altLang="en-US" sz="1800" kern="1200" dirty="0">
              <a:latin typeface="Arial" panose="020B0604020202020204" pitchFamily="34" charset="0"/>
              <a:ea typeface="微软雅黑" panose="020B0503020204020204" pitchFamily="34" charset="-122"/>
              <a:cs typeface="+mn-ea"/>
              <a:sym typeface="Arial" panose="020B0604020202020204" pitchFamily="34" charset="0"/>
            </a:rPr>
            <a:t>）为基本单位的抽样方法，先将总体分为若干个群，从中随机抽取一些群，被抽中群内的全部个体组成调查的样本。</a:t>
          </a:r>
          <a:endParaRPr lang="zh-CN" altLang="en-US" sz="1800" kern="1200" dirty="0"/>
        </a:p>
      </dsp:txBody>
      <dsp:txXfrm rot="-5400000">
        <a:off x="1736414" y="778895"/>
        <a:ext cx="9213607" cy="804916"/>
      </dsp:txXfrm>
    </dsp:sp>
    <dsp:sp modelId="{6D517146-3799-4116-B46C-5D26A69FB4C1}">
      <dsp:nvSpPr>
        <dsp:cNvPr id="0" name=""/>
        <dsp:cNvSpPr/>
      </dsp:nvSpPr>
      <dsp:spPr>
        <a:xfrm>
          <a:off x="101135" y="714230"/>
          <a:ext cx="1794827" cy="93424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zh-CN" altLang="en-US" sz="2200" b="1" kern="1200" dirty="0"/>
            <a:t>基本概念</a:t>
          </a:r>
        </a:p>
      </dsp:txBody>
      <dsp:txXfrm>
        <a:off x="146741" y="759836"/>
        <a:ext cx="1703615" cy="84303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CEC1CB-9BFF-4C4C-9C22-5C540751E00A}">
      <dsp:nvSpPr>
        <dsp:cNvPr id="0" name=""/>
        <dsp:cNvSpPr/>
      </dsp:nvSpPr>
      <dsp:spPr>
        <a:xfrm rot="5400000">
          <a:off x="5918987" y="-3447222"/>
          <a:ext cx="892004" cy="9257151"/>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a:t>将整个抽样过程分为若干个阶段进行，在初级抽样单位中抽取二级抽样单位，又在二级抽样单位中抽取三级抽样单位等。</a:t>
          </a:r>
        </a:p>
      </dsp:txBody>
      <dsp:txXfrm rot="-5400000">
        <a:off x="1736414" y="778895"/>
        <a:ext cx="9213607" cy="804916"/>
      </dsp:txXfrm>
    </dsp:sp>
    <dsp:sp modelId="{6D517146-3799-4116-B46C-5D26A69FB4C1}">
      <dsp:nvSpPr>
        <dsp:cNvPr id="0" name=""/>
        <dsp:cNvSpPr/>
      </dsp:nvSpPr>
      <dsp:spPr>
        <a:xfrm>
          <a:off x="101135" y="714230"/>
          <a:ext cx="1794827" cy="93424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zh-CN" altLang="en-US" sz="2200" b="1" kern="1200" dirty="0"/>
            <a:t>基本概念</a:t>
          </a:r>
        </a:p>
      </dsp:txBody>
      <dsp:txXfrm>
        <a:off x="146741" y="759836"/>
        <a:ext cx="1703615" cy="84303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99999-22BB-4EB1-820B-6F546983B52B}" type="datetimeFigureOut">
              <a:rPr lang="zh-CN" altLang="en-US" smtClean="0"/>
              <a:t>2022/11/17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A75D99-2AE7-49F1-BB03-59E2BF5579C1}" type="slidenum">
              <a:rPr lang="zh-CN" altLang="en-US" smtClean="0"/>
              <a:t>‹#›</a:t>
            </a:fld>
            <a:endParaRPr lang="zh-CN" altLang="en-US"/>
          </a:p>
        </p:txBody>
      </p:sp>
    </p:spTree>
    <p:extLst>
      <p:ext uri="{BB962C8B-B14F-4D97-AF65-F5344CB8AC3E}">
        <p14:creationId xmlns:p14="http://schemas.microsoft.com/office/powerpoint/2010/main" val="2630506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a:t>
            </a:fld>
            <a:endParaRPr lang="zh-CN" altLang="en-US"/>
          </a:p>
        </p:txBody>
      </p:sp>
    </p:spTree>
    <p:extLst>
      <p:ext uri="{BB962C8B-B14F-4D97-AF65-F5344CB8AC3E}">
        <p14:creationId xmlns:p14="http://schemas.microsoft.com/office/powerpoint/2010/main" val="287571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卫生信息系统（</a:t>
            </a:r>
            <a:r>
              <a:rPr lang="en-US" altLang="zh-CN" sz="1200" kern="1200" dirty="0">
                <a:solidFill>
                  <a:schemeClr val="tx1"/>
                </a:solidFill>
                <a:effectLst/>
                <a:latin typeface="+mn-lt"/>
                <a:ea typeface="+mn-ea"/>
                <a:cs typeface="+mn-cs"/>
              </a:rPr>
              <a:t>Health Information System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HIS</a:t>
            </a:r>
            <a:r>
              <a:rPr lang="zh-CN" altLang="zh-CN" sz="1200" kern="1200" dirty="0">
                <a:solidFill>
                  <a:schemeClr val="tx1"/>
                </a:solidFill>
                <a:effectLst/>
                <a:latin typeface="+mn-lt"/>
                <a:ea typeface="+mn-ea"/>
                <a:cs typeface="+mn-cs"/>
              </a:rPr>
              <a:t>）：类似于</a:t>
            </a:r>
            <a:r>
              <a:rPr lang="en-US" altLang="zh-CN" sz="1200" kern="1200" dirty="0">
                <a:solidFill>
                  <a:schemeClr val="tx1"/>
                </a:solidFill>
                <a:effectLst/>
                <a:latin typeface="+mn-lt"/>
                <a:ea typeface="+mn-ea"/>
                <a:cs typeface="+mn-cs"/>
              </a:rPr>
              <a:t>EMR/HER</a:t>
            </a:r>
            <a:r>
              <a:rPr lang="zh-CN" altLang="zh-CN" sz="1200" kern="1200" dirty="0">
                <a:solidFill>
                  <a:schemeClr val="tx1"/>
                </a:solidFill>
                <a:effectLst/>
                <a:latin typeface="+mn-lt"/>
                <a:ea typeface="+mn-ea"/>
                <a:cs typeface="+mn-cs"/>
              </a:rPr>
              <a:t>，包括结构化和非结构化数据字段的数字化患者记录，如患者的人口学特征、临床特征、诊断、治疗、实验室检查、安全性和临床结局等。</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医保系统：包含有关患者基本信息、医疗服务利用、处方、结算、医疗索赔和计划保健等结构化字段的数据。</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疾病登记系统：特定疾病（通常是慢性病）患者的数据库，通常来源于医院的疾病人群队列登记。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自然人群队列数据库：国内已经建立或正在建立的自然人群队列和专病队列数据库，可成为潜在的真实世界数据。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10</a:t>
            </a:fld>
            <a:endParaRPr lang="zh-CN" altLang="en-US"/>
          </a:p>
        </p:txBody>
      </p:sp>
    </p:spTree>
    <p:extLst>
      <p:ext uri="{BB962C8B-B14F-4D97-AF65-F5344CB8AC3E}">
        <p14:creationId xmlns:p14="http://schemas.microsoft.com/office/powerpoint/2010/main" val="608783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卫生信息系统（</a:t>
            </a:r>
            <a:r>
              <a:rPr lang="en-US" altLang="zh-CN" sz="1200" kern="1200" dirty="0">
                <a:solidFill>
                  <a:schemeClr val="tx1"/>
                </a:solidFill>
                <a:effectLst/>
                <a:latin typeface="+mn-lt"/>
                <a:ea typeface="+mn-ea"/>
                <a:cs typeface="+mn-cs"/>
              </a:rPr>
              <a:t>Health Information System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HIS</a:t>
            </a:r>
            <a:r>
              <a:rPr lang="zh-CN" altLang="zh-CN" sz="1200" kern="1200" dirty="0">
                <a:solidFill>
                  <a:schemeClr val="tx1"/>
                </a:solidFill>
                <a:effectLst/>
                <a:latin typeface="+mn-lt"/>
                <a:ea typeface="+mn-ea"/>
                <a:cs typeface="+mn-cs"/>
              </a:rPr>
              <a:t>）：类似于</a:t>
            </a:r>
            <a:r>
              <a:rPr lang="en-US" altLang="zh-CN" sz="1200" kern="1200" dirty="0">
                <a:solidFill>
                  <a:schemeClr val="tx1"/>
                </a:solidFill>
                <a:effectLst/>
                <a:latin typeface="+mn-lt"/>
                <a:ea typeface="+mn-ea"/>
                <a:cs typeface="+mn-cs"/>
              </a:rPr>
              <a:t>EMR/HER</a:t>
            </a:r>
            <a:r>
              <a:rPr lang="zh-CN" altLang="zh-CN" sz="1200" kern="1200" dirty="0">
                <a:solidFill>
                  <a:schemeClr val="tx1"/>
                </a:solidFill>
                <a:effectLst/>
                <a:latin typeface="+mn-lt"/>
                <a:ea typeface="+mn-ea"/>
                <a:cs typeface="+mn-cs"/>
              </a:rPr>
              <a:t>，包括结构化和非结构化数据字段的数字化患者记录，如患者的人口学特征、临床特征、诊断、治疗、实验室检查、安全性和临床结局等。</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医保系统：包含有关患者基本信息、医疗服务利用、处方、结算、医疗索赔和计划保健等结构化字段的数据。</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疾病登记系统：特定疾病（通常是慢性病）患者的数据库，通常来源于医院的疾病人群队列登记。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自然人群队列数据库：国内已经建立或正在建立的自然人群队列和专病队列数据库，可成为潜在的真实世界数据。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11</a:t>
            </a:fld>
            <a:endParaRPr lang="zh-CN" altLang="en-US"/>
          </a:p>
        </p:txBody>
      </p:sp>
    </p:spTree>
    <p:extLst>
      <p:ext uri="{BB962C8B-B14F-4D97-AF65-F5344CB8AC3E}">
        <p14:creationId xmlns:p14="http://schemas.microsoft.com/office/powerpoint/2010/main" val="42649856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卫生信息系统（</a:t>
            </a:r>
            <a:r>
              <a:rPr lang="en-US" altLang="zh-CN" sz="1200" kern="1200" dirty="0">
                <a:solidFill>
                  <a:schemeClr val="tx1"/>
                </a:solidFill>
                <a:effectLst/>
                <a:latin typeface="+mn-lt"/>
                <a:ea typeface="+mn-ea"/>
                <a:cs typeface="+mn-cs"/>
              </a:rPr>
              <a:t>Health Information System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HIS</a:t>
            </a:r>
            <a:r>
              <a:rPr lang="zh-CN" altLang="zh-CN" sz="1200" kern="1200" dirty="0">
                <a:solidFill>
                  <a:schemeClr val="tx1"/>
                </a:solidFill>
                <a:effectLst/>
                <a:latin typeface="+mn-lt"/>
                <a:ea typeface="+mn-ea"/>
                <a:cs typeface="+mn-cs"/>
              </a:rPr>
              <a:t>）：类似于</a:t>
            </a:r>
            <a:r>
              <a:rPr lang="en-US" altLang="zh-CN" sz="1200" kern="1200" dirty="0">
                <a:solidFill>
                  <a:schemeClr val="tx1"/>
                </a:solidFill>
                <a:effectLst/>
                <a:latin typeface="+mn-lt"/>
                <a:ea typeface="+mn-ea"/>
                <a:cs typeface="+mn-cs"/>
              </a:rPr>
              <a:t>EMR/HER</a:t>
            </a:r>
            <a:r>
              <a:rPr lang="zh-CN" altLang="zh-CN" sz="1200" kern="1200" dirty="0">
                <a:solidFill>
                  <a:schemeClr val="tx1"/>
                </a:solidFill>
                <a:effectLst/>
                <a:latin typeface="+mn-lt"/>
                <a:ea typeface="+mn-ea"/>
                <a:cs typeface="+mn-cs"/>
              </a:rPr>
              <a:t>，包括结构化和非结构化数据字段的数字化患者记录，如患者的人口学特征、临床特征、诊断、治疗、实验室检查、安全性和临床结局等。</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医保系统：包含有关患者基本信息、医疗服务利用、处方、结算、医疗索赔和计划保健等结构化字段的数据。</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疾病登记系统：特定疾病（通常是慢性病）患者的数据库，通常来源于医院的疾病人群队列登记。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自然人群队列数据库：国内已经建立或正在建立的自然人群队列和专病队列数据库，可成为潜在的真实世界数据。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12</a:t>
            </a:fld>
            <a:endParaRPr lang="zh-CN" altLang="en-US"/>
          </a:p>
        </p:txBody>
      </p:sp>
    </p:spTree>
    <p:extLst>
      <p:ext uri="{BB962C8B-B14F-4D97-AF65-F5344CB8AC3E}">
        <p14:creationId xmlns:p14="http://schemas.microsoft.com/office/powerpoint/2010/main" val="2896684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13</a:t>
            </a:fld>
            <a:endParaRPr lang="zh-CN" altLang="en-US"/>
          </a:p>
        </p:txBody>
      </p:sp>
    </p:spTree>
    <p:extLst>
      <p:ext uri="{BB962C8B-B14F-4D97-AF65-F5344CB8AC3E}">
        <p14:creationId xmlns:p14="http://schemas.microsoft.com/office/powerpoint/2010/main" val="806179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14</a:t>
            </a:fld>
            <a:endParaRPr lang="zh-CN" altLang="en-US"/>
          </a:p>
        </p:txBody>
      </p:sp>
    </p:spTree>
    <p:extLst>
      <p:ext uri="{BB962C8B-B14F-4D97-AF65-F5344CB8AC3E}">
        <p14:creationId xmlns:p14="http://schemas.microsoft.com/office/powerpoint/2010/main" val="3212336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15</a:t>
            </a:fld>
            <a:endParaRPr lang="zh-CN" altLang="en-US"/>
          </a:p>
        </p:txBody>
      </p:sp>
    </p:spTree>
    <p:extLst>
      <p:ext uri="{BB962C8B-B14F-4D97-AF65-F5344CB8AC3E}">
        <p14:creationId xmlns:p14="http://schemas.microsoft.com/office/powerpoint/2010/main" val="11509046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16</a:t>
            </a:fld>
            <a:endParaRPr lang="zh-CN" altLang="en-US"/>
          </a:p>
        </p:txBody>
      </p:sp>
    </p:spTree>
    <p:extLst>
      <p:ext uri="{BB962C8B-B14F-4D97-AF65-F5344CB8AC3E}">
        <p14:creationId xmlns:p14="http://schemas.microsoft.com/office/powerpoint/2010/main" val="939154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17</a:t>
            </a:fld>
            <a:endParaRPr lang="zh-CN" altLang="en-US"/>
          </a:p>
        </p:txBody>
      </p:sp>
    </p:spTree>
    <p:extLst>
      <p:ext uri="{BB962C8B-B14F-4D97-AF65-F5344CB8AC3E}">
        <p14:creationId xmlns:p14="http://schemas.microsoft.com/office/powerpoint/2010/main" val="2327281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18</a:t>
            </a:fld>
            <a:endParaRPr lang="zh-CN" altLang="en-US"/>
          </a:p>
        </p:txBody>
      </p:sp>
    </p:spTree>
    <p:extLst>
      <p:ext uri="{BB962C8B-B14F-4D97-AF65-F5344CB8AC3E}">
        <p14:creationId xmlns:p14="http://schemas.microsoft.com/office/powerpoint/2010/main" val="7321759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19</a:t>
            </a:fld>
            <a:endParaRPr lang="zh-CN" altLang="en-US"/>
          </a:p>
        </p:txBody>
      </p:sp>
    </p:spTree>
    <p:extLst>
      <p:ext uri="{BB962C8B-B14F-4D97-AF65-F5344CB8AC3E}">
        <p14:creationId xmlns:p14="http://schemas.microsoft.com/office/powerpoint/2010/main" val="1187052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2</a:t>
            </a:fld>
            <a:endParaRPr lang="zh-CN" altLang="en-US"/>
          </a:p>
        </p:txBody>
      </p:sp>
    </p:spTree>
    <p:extLst>
      <p:ext uri="{BB962C8B-B14F-4D97-AF65-F5344CB8AC3E}">
        <p14:creationId xmlns:p14="http://schemas.microsoft.com/office/powerpoint/2010/main" val="21649029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卫生信息系统（</a:t>
            </a:r>
            <a:r>
              <a:rPr lang="en-US" altLang="zh-CN" sz="1200" kern="1200" dirty="0">
                <a:solidFill>
                  <a:schemeClr val="tx1"/>
                </a:solidFill>
                <a:effectLst/>
                <a:latin typeface="+mn-lt"/>
                <a:ea typeface="+mn-ea"/>
                <a:cs typeface="+mn-cs"/>
              </a:rPr>
              <a:t>Health Information System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HIS</a:t>
            </a:r>
            <a:r>
              <a:rPr lang="zh-CN" altLang="zh-CN" sz="1200" kern="1200" dirty="0">
                <a:solidFill>
                  <a:schemeClr val="tx1"/>
                </a:solidFill>
                <a:effectLst/>
                <a:latin typeface="+mn-lt"/>
                <a:ea typeface="+mn-ea"/>
                <a:cs typeface="+mn-cs"/>
              </a:rPr>
              <a:t>）：类似于</a:t>
            </a:r>
            <a:r>
              <a:rPr lang="en-US" altLang="zh-CN" sz="1200" kern="1200" dirty="0">
                <a:solidFill>
                  <a:schemeClr val="tx1"/>
                </a:solidFill>
                <a:effectLst/>
                <a:latin typeface="+mn-lt"/>
                <a:ea typeface="+mn-ea"/>
                <a:cs typeface="+mn-cs"/>
              </a:rPr>
              <a:t>EMR/HER</a:t>
            </a:r>
            <a:r>
              <a:rPr lang="zh-CN" altLang="zh-CN" sz="1200" kern="1200" dirty="0">
                <a:solidFill>
                  <a:schemeClr val="tx1"/>
                </a:solidFill>
                <a:effectLst/>
                <a:latin typeface="+mn-lt"/>
                <a:ea typeface="+mn-ea"/>
                <a:cs typeface="+mn-cs"/>
              </a:rPr>
              <a:t>，包括结构化和非结构化数据字段的数字化患者记录，如患者的人口学特征、临床特征、诊断、治疗、实验室检查、安全性和临床结局等。</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医保系统：包含有关患者基本信息、医疗服务利用、处方、结算、医疗索赔和计划保健等结构化字段的数据。</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疾病登记系统：特定疾病（通常是慢性病）患者的数据库，通常来源于医院的疾病人群队列登记。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自然人群队列数据库：国内已经建立或正在建立的自然人群队列和专病队列数据库，可成为潜在的真实世界数据。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20</a:t>
            </a:fld>
            <a:endParaRPr lang="zh-CN" altLang="en-US"/>
          </a:p>
        </p:txBody>
      </p:sp>
    </p:spTree>
    <p:extLst>
      <p:ext uri="{BB962C8B-B14F-4D97-AF65-F5344CB8AC3E}">
        <p14:creationId xmlns:p14="http://schemas.microsoft.com/office/powerpoint/2010/main" val="40585692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卫生信息系统（</a:t>
            </a:r>
            <a:r>
              <a:rPr lang="en-US" altLang="zh-CN" sz="1200" kern="1200" dirty="0">
                <a:solidFill>
                  <a:schemeClr val="tx1"/>
                </a:solidFill>
                <a:effectLst/>
                <a:latin typeface="+mn-lt"/>
                <a:ea typeface="+mn-ea"/>
                <a:cs typeface="+mn-cs"/>
              </a:rPr>
              <a:t>Health Information System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HIS</a:t>
            </a:r>
            <a:r>
              <a:rPr lang="zh-CN" altLang="zh-CN" sz="1200" kern="1200" dirty="0">
                <a:solidFill>
                  <a:schemeClr val="tx1"/>
                </a:solidFill>
                <a:effectLst/>
                <a:latin typeface="+mn-lt"/>
                <a:ea typeface="+mn-ea"/>
                <a:cs typeface="+mn-cs"/>
              </a:rPr>
              <a:t>）：类似于</a:t>
            </a:r>
            <a:r>
              <a:rPr lang="en-US" altLang="zh-CN" sz="1200" kern="1200" dirty="0">
                <a:solidFill>
                  <a:schemeClr val="tx1"/>
                </a:solidFill>
                <a:effectLst/>
                <a:latin typeface="+mn-lt"/>
                <a:ea typeface="+mn-ea"/>
                <a:cs typeface="+mn-cs"/>
              </a:rPr>
              <a:t>EMR/HER</a:t>
            </a:r>
            <a:r>
              <a:rPr lang="zh-CN" altLang="zh-CN" sz="1200" kern="1200" dirty="0">
                <a:solidFill>
                  <a:schemeClr val="tx1"/>
                </a:solidFill>
                <a:effectLst/>
                <a:latin typeface="+mn-lt"/>
                <a:ea typeface="+mn-ea"/>
                <a:cs typeface="+mn-cs"/>
              </a:rPr>
              <a:t>，包括结构化和非结构化数据字段的数字化患者记录，如患者的人口学特征、临床特征、诊断、治疗、实验室检查、安全性和临床结局等。</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医保系统：包含有关患者基本信息、医疗服务利用、处方、结算、医疗索赔和计划保健等结构化字段的数据。</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疾病登记系统：特定疾病（通常是慢性病）患者的数据库，通常来源于医院的疾病人群队列登记。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自然人群队列数据库：国内已经建立或正在建立的自然人群队列和专病队列数据库，可成为潜在的真实世界数据。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21</a:t>
            </a:fld>
            <a:endParaRPr lang="zh-CN" altLang="en-US"/>
          </a:p>
        </p:txBody>
      </p:sp>
    </p:spTree>
    <p:extLst>
      <p:ext uri="{BB962C8B-B14F-4D97-AF65-F5344CB8AC3E}">
        <p14:creationId xmlns:p14="http://schemas.microsoft.com/office/powerpoint/2010/main" val="8767823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卫生信息系统（</a:t>
            </a:r>
            <a:r>
              <a:rPr lang="en-US" altLang="zh-CN" sz="1200" kern="1200" dirty="0">
                <a:solidFill>
                  <a:schemeClr val="tx1"/>
                </a:solidFill>
                <a:effectLst/>
                <a:latin typeface="+mn-lt"/>
                <a:ea typeface="+mn-ea"/>
                <a:cs typeface="+mn-cs"/>
              </a:rPr>
              <a:t>Health Information System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HIS</a:t>
            </a:r>
            <a:r>
              <a:rPr lang="zh-CN" altLang="zh-CN" sz="1200" kern="1200" dirty="0">
                <a:solidFill>
                  <a:schemeClr val="tx1"/>
                </a:solidFill>
                <a:effectLst/>
                <a:latin typeface="+mn-lt"/>
                <a:ea typeface="+mn-ea"/>
                <a:cs typeface="+mn-cs"/>
              </a:rPr>
              <a:t>）：类似于</a:t>
            </a:r>
            <a:r>
              <a:rPr lang="en-US" altLang="zh-CN" sz="1200" kern="1200" dirty="0">
                <a:solidFill>
                  <a:schemeClr val="tx1"/>
                </a:solidFill>
                <a:effectLst/>
                <a:latin typeface="+mn-lt"/>
                <a:ea typeface="+mn-ea"/>
                <a:cs typeface="+mn-cs"/>
              </a:rPr>
              <a:t>EMR/HER</a:t>
            </a:r>
            <a:r>
              <a:rPr lang="zh-CN" altLang="zh-CN" sz="1200" kern="1200" dirty="0">
                <a:solidFill>
                  <a:schemeClr val="tx1"/>
                </a:solidFill>
                <a:effectLst/>
                <a:latin typeface="+mn-lt"/>
                <a:ea typeface="+mn-ea"/>
                <a:cs typeface="+mn-cs"/>
              </a:rPr>
              <a:t>，包括结构化和非结构化数据字段的数字化患者记录，如患者的人口学特征、临床特征、诊断、治疗、实验室检查、安全性和临床结局等。</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医保系统：包含有关患者基本信息、医疗服务利用、处方、结算、医疗索赔和计划保健等结构化字段的数据。</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疾病登记系统：特定疾病（通常是慢性病）患者的数据库，通常来源于医院的疾病人群队列登记。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自然人群队列数据库：国内已经建立或正在建立的自然人群队列和专病队列数据库，可成为潜在的真实世界数据。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22</a:t>
            </a:fld>
            <a:endParaRPr lang="zh-CN" altLang="en-US"/>
          </a:p>
        </p:txBody>
      </p:sp>
    </p:spTree>
    <p:extLst>
      <p:ext uri="{BB962C8B-B14F-4D97-AF65-F5344CB8AC3E}">
        <p14:creationId xmlns:p14="http://schemas.microsoft.com/office/powerpoint/2010/main" val="32671461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卫生信息系统（</a:t>
            </a:r>
            <a:r>
              <a:rPr lang="en-US" altLang="zh-CN" sz="1200" kern="1200" dirty="0">
                <a:solidFill>
                  <a:schemeClr val="tx1"/>
                </a:solidFill>
                <a:effectLst/>
                <a:latin typeface="+mn-lt"/>
                <a:ea typeface="+mn-ea"/>
                <a:cs typeface="+mn-cs"/>
              </a:rPr>
              <a:t>Health Information System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HIS</a:t>
            </a:r>
            <a:r>
              <a:rPr lang="zh-CN" altLang="zh-CN" sz="1200" kern="1200" dirty="0">
                <a:solidFill>
                  <a:schemeClr val="tx1"/>
                </a:solidFill>
                <a:effectLst/>
                <a:latin typeface="+mn-lt"/>
                <a:ea typeface="+mn-ea"/>
                <a:cs typeface="+mn-cs"/>
              </a:rPr>
              <a:t>）：类似于</a:t>
            </a:r>
            <a:r>
              <a:rPr lang="en-US" altLang="zh-CN" sz="1200" kern="1200" dirty="0">
                <a:solidFill>
                  <a:schemeClr val="tx1"/>
                </a:solidFill>
                <a:effectLst/>
                <a:latin typeface="+mn-lt"/>
                <a:ea typeface="+mn-ea"/>
                <a:cs typeface="+mn-cs"/>
              </a:rPr>
              <a:t>EMR/HER</a:t>
            </a:r>
            <a:r>
              <a:rPr lang="zh-CN" altLang="zh-CN" sz="1200" kern="1200" dirty="0">
                <a:solidFill>
                  <a:schemeClr val="tx1"/>
                </a:solidFill>
                <a:effectLst/>
                <a:latin typeface="+mn-lt"/>
                <a:ea typeface="+mn-ea"/>
                <a:cs typeface="+mn-cs"/>
              </a:rPr>
              <a:t>，包括结构化和非结构化数据字段的数字化患者记录，如患者的人口学特征、临床特征、诊断、治疗、实验室检查、安全性和临床结局等。</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医保系统：包含有关患者基本信息、医疗服务利用、处方、结算、医疗索赔和计划保健等结构化字段的数据。</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疾病登记系统：特定疾病（通常是慢性病）患者的数据库，通常来源于医院的疾病人群队列登记。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自然人群队列数据库：国内已经建立或正在建立的自然人群队列和专病队列数据库，可成为潜在的真实世界数据。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23</a:t>
            </a:fld>
            <a:endParaRPr lang="zh-CN" altLang="en-US"/>
          </a:p>
        </p:txBody>
      </p:sp>
    </p:spTree>
    <p:extLst>
      <p:ext uri="{BB962C8B-B14F-4D97-AF65-F5344CB8AC3E}">
        <p14:creationId xmlns:p14="http://schemas.microsoft.com/office/powerpoint/2010/main" val="315017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卫生信息系统（</a:t>
            </a:r>
            <a:r>
              <a:rPr lang="en-US" altLang="zh-CN" sz="1200" kern="1200" dirty="0">
                <a:solidFill>
                  <a:schemeClr val="tx1"/>
                </a:solidFill>
                <a:effectLst/>
                <a:latin typeface="+mn-lt"/>
                <a:ea typeface="+mn-ea"/>
                <a:cs typeface="+mn-cs"/>
              </a:rPr>
              <a:t>Health Information System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HIS</a:t>
            </a:r>
            <a:r>
              <a:rPr lang="zh-CN" altLang="zh-CN" sz="1200" kern="1200" dirty="0">
                <a:solidFill>
                  <a:schemeClr val="tx1"/>
                </a:solidFill>
                <a:effectLst/>
                <a:latin typeface="+mn-lt"/>
                <a:ea typeface="+mn-ea"/>
                <a:cs typeface="+mn-cs"/>
              </a:rPr>
              <a:t>）：类似于</a:t>
            </a:r>
            <a:r>
              <a:rPr lang="en-US" altLang="zh-CN" sz="1200" kern="1200" dirty="0">
                <a:solidFill>
                  <a:schemeClr val="tx1"/>
                </a:solidFill>
                <a:effectLst/>
                <a:latin typeface="+mn-lt"/>
                <a:ea typeface="+mn-ea"/>
                <a:cs typeface="+mn-cs"/>
              </a:rPr>
              <a:t>EMR/HER</a:t>
            </a:r>
            <a:r>
              <a:rPr lang="zh-CN" altLang="zh-CN" sz="1200" kern="1200" dirty="0">
                <a:solidFill>
                  <a:schemeClr val="tx1"/>
                </a:solidFill>
                <a:effectLst/>
                <a:latin typeface="+mn-lt"/>
                <a:ea typeface="+mn-ea"/>
                <a:cs typeface="+mn-cs"/>
              </a:rPr>
              <a:t>，包括结构化和非结构化数据字段的数字化患者记录，如患者的人口学特征、临床特征、诊断、治疗、实验室检查、安全性和临床结局等。</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医保系统：包含有关患者基本信息、医疗服务利用、处方、结算、医疗索赔和计划保健等结构化字段的数据。</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疾病登记系统：特定疾病（通常是慢性病）患者的数据库，通常来源于医院的疾病人群队列登记。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自然人群队列数据库：国内已经建立或正在建立的自然人群队列和专病队列数据库，可成为潜在的真实世界数据。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24</a:t>
            </a:fld>
            <a:endParaRPr lang="zh-CN" altLang="en-US"/>
          </a:p>
        </p:txBody>
      </p:sp>
    </p:spTree>
    <p:extLst>
      <p:ext uri="{BB962C8B-B14F-4D97-AF65-F5344CB8AC3E}">
        <p14:creationId xmlns:p14="http://schemas.microsoft.com/office/powerpoint/2010/main" val="40434062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卫生信息系统（</a:t>
            </a:r>
            <a:r>
              <a:rPr lang="en-US" altLang="zh-CN" sz="1200" kern="1200" dirty="0">
                <a:solidFill>
                  <a:schemeClr val="tx1"/>
                </a:solidFill>
                <a:effectLst/>
                <a:latin typeface="+mn-lt"/>
                <a:ea typeface="+mn-ea"/>
                <a:cs typeface="+mn-cs"/>
              </a:rPr>
              <a:t>Health Information System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HIS</a:t>
            </a:r>
            <a:r>
              <a:rPr lang="zh-CN" altLang="zh-CN" sz="1200" kern="1200" dirty="0">
                <a:solidFill>
                  <a:schemeClr val="tx1"/>
                </a:solidFill>
                <a:effectLst/>
                <a:latin typeface="+mn-lt"/>
                <a:ea typeface="+mn-ea"/>
                <a:cs typeface="+mn-cs"/>
              </a:rPr>
              <a:t>）：类似于</a:t>
            </a:r>
            <a:r>
              <a:rPr lang="en-US" altLang="zh-CN" sz="1200" kern="1200" dirty="0">
                <a:solidFill>
                  <a:schemeClr val="tx1"/>
                </a:solidFill>
                <a:effectLst/>
                <a:latin typeface="+mn-lt"/>
                <a:ea typeface="+mn-ea"/>
                <a:cs typeface="+mn-cs"/>
              </a:rPr>
              <a:t>EMR/HER</a:t>
            </a:r>
            <a:r>
              <a:rPr lang="zh-CN" altLang="zh-CN" sz="1200" kern="1200" dirty="0">
                <a:solidFill>
                  <a:schemeClr val="tx1"/>
                </a:solidFill>
                <a:effectLst/>
                <a:latin typeface="+mn-lt"/>
                <a:ea typeface="+mn-ea"/>
                <a:cs typeface="+mn-cs"/>
              </a:rPr>
              <a:t>，包括结构化和非结构化数据字段的数字化患者记录，如患者的人口学特征、临床特征、诊断、治疗、实验室检查、安全性和临床结局等。</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医保系统：包含有关患者基本信息、医疗服务利用、处方、结算、医疗索赔和计划保健等结构化字段的数据。</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疾病登记系统：特定疾病（通常是慢性病）患者的数据库，通常来源于医院的疾病人群队列登记。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自然人群队列数据库：国内已经建立或正在建立的自然人群队列和专病队列数据库，可成为潜在的真实世界数据。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25</a:t>
            </a:fld>
            <a:endParaRPr lang="zh-CN" altLang="en-US"/>
          </a:p>
        </p:txBody>
      </p:sp>
    </p:spTree>
    <p:extLst>
      <p:ext uri="{BB962C8B-B14F-4D97-AF65-F5344CB8AC3E}">
        <p14:creationId xmlns:p14="http://schemas.microsoft.com/office/powerpoint/2010/main" val="19499951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卫生信息系统（</a:t>
            </a:r>
            <a:r>
              <a:rPr lang="en-US" altLang="zh-CN" sz="1200" kern="1200" dirty="0">
                <a:solidFill>
                  <a:schemeClr val="tx1"/>
                </a:solidFill>
                <a:effectLst/>
                <a:latin typeface="+mn-lt"/>
                <a:ea typeface="+mn-ea"/>
                <a:cs typeface="+mn-cs"/>
              </a:rPr>
              <a:t>Health Information System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HIS</a:t>
            </a:r>
            <a:r>
              <a:rPr lang="zh-CN" altLang="zh-CN" sz="1200" kern="1200" dirty="0">
                <a:solidFill>
                  <a:schemeClr val="tx1"/>
                </a:solidFill>
                <a:effectLst/>
                <a:latin typeface="+mn-lt"/>
                <a:ea typeface="+mn-ea"/>
                <a:cs typeface="+mn-cs"/>
              </a:rPr>
              <a:t>）：类似于</a:t>
            </a:r>
            <a:r>
              <a:rPr lang="en-US" altLang="zh-CN" sz="1200" kern="1200" dirty="0">
                <a:solidFill>
                  <a:schemeClr val="tx1"/>
                </a:solidFill>
                <a:effectLst/>
                <a:latin typeface="+mn-lt"/>
                <a:ea typeface="+mn-ea"/>
                <a:cs typeface="+mn-cs"/>
              </a:rPr>
              <a:t>EMR/HER</a:t>
            </a:r>
            <a:r>
              <a:rPr lang="zh-CN" altLang="zh-CN" sz="1200" kern="1200" dirty="0">
                <a:solidFill>
                  <a:schemeClr val="tx1"/>
                </a:solidFill>
                <a:effectLst/>
                <a:latin typeface="+mn-lt"/>
                <a:ea typeface="+mn-ea"/>
                <a:cs typeface="+mn-cs"/>
              </a:rPr>
              <a:t>，包括结构化和非结构化数据字段的数字化患者记录，如患者的人口学特征、临床特征、诊断、治疗、实验室检查、安全性和临床结局等。</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医保系统：包含有关患者基本信息、医疗服务利用、处方、结算、医疗索赔和计划保健等结构化字段的数据。</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疾病登记系统：特定疾病（通常是慢性病）患者的数据库，通常来源于医院的疾病人群队列登记。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自然人群队列数据库：国内已经建立或正在建立的自然人群队列和专病队列数据库，可成为潜在的真实世界数据。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26</a:t>
            </a:fld>
            <a:endParaRPr lang="zh-CN" altLang="en-US"/>
          </a:p>
        </p:txBody>
      </p:sp>
    </p:spTree>
    <p:extLst>
      <p:ext uri="{BB962C8B-B14F-4D97-AF65-F5344CB8AC3E}">
        <p14:creationId xmlns:p14="http://schemas.microsoft.com/office/powerpoint/2010/main" val="38796100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卫生信息系统（</a:t>
            </a:r>
            <a:r>
              <a:rPr lang="en-US" altLang="zh-CN" sz="1200" kern="1200" dirty="0">
                <a:solidFill>
                  <a:schemeClr val="tx1"/>
                </a:solidFill>
                <a:effectLst/>
                <a:latin typeface="+mn-lt"/>
                <a:ea typeface="+mn-ea"/>
                <a:cs typeface="+mn-cs"/>
              </a:rPr>
              <a:t>Health Information System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HIS</a:t>
            </a:r>
            <a:r>
              <a:rPr lang="zh-CN" altLang="zh-CN" sz="1200" kern="1200" dirty="0">
                <a:solidFill>
                  <a:schemeClr val="tx1"/>
                </a:solidFill>
                <a:effectLst/>
                <a:latin typeface="+mn-lt"/>
                <a:ea typeface="+mn-ea"/>
                <a:cs typeface="+mn-cs"/>
              </a:rPr>
              <a:t>）：类似于</a:t>
            </a:r>
            <a:r>
              <a:rPr lang="en-US" altLang="zh-CN" sz="1200" kern="1200" dirty="0">
                <a:solidFill>
                  <a:schemeClr val="tx1"/>
                </a:solidFill>
                <a:effectLst/>
                <a:latin typeface="+mn-lt"/>
                <a:ea typeface="+mn-ea"/>
                <a:cs typeface="+mn-cs"/>
              </a:rPr>
              <a:t>EMR/HER</a:t>
            </a:r>
            <a:r>
              <a:rPr lang="zh-CN" altLang="zh-CN" sz="1200" kern="1200" dirty="0">
                <a:solidFill>
                  <a:schemeClr val="tx1"/>
                </a:solidFill>
                <a:effectLst/>
                <a:latin typeface="+mn-lt"/>
                <a:ea typeface="+mn-ea"/>
                <a:cs typeface="+mn-cs"/>
              </a:rPr>
              <a:t>，包括结构化和非结构化数据字段的数字化患者记录，如患者的人口学特征、临床特征、诊断、治疗、实验室检查、安全性和临床结局等。</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医保系统：包含有关患者基本信息、医疗服务利用、处方、结算、医疗索赔和计划保健等结构化字段的数据。</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疾病登记系统：特定疾病（通常是慢性病）患者的数据库，通常来源于医院的疾病人群队列登记。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自然人群队列数据库：国内已经建立或正在建立的自然人群队列和专病队列数据库，可成为潜在的真实世界数据。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27</a:t>
            </a:fld>
            <a:endParaRPr lang="zh-CN" altLang="en-US"/>
          </a:p>
        </p:txBody>
      </p:sp>
    </p:spTree>
    <p:extLst>
      <p:ext uri="{BB962C8B-B14F-4D97-AF65-F5344CB8AC3E}">
        <p14:creationId xmlns:p14="http://schemas.microsoft.com/office/powerpoint/2010/main" val="17128228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卫生信息系统（</a:t>
            </a:r>
            <a:r>
              <a:rPr lang="en-US" altLang="zh-CN" sz="1200" kern="1200" dirty="0">
                <a:solidFill>
                  <a:schemeClr val="tx1"/>
                </a:solidFill>
                <a:effectLst/>
                <a:latin typeface="+mn-lt"/>
                <a:ea typeface="+mn-ea"/>
                <a:cs typeface="+mn-cs"/>
              </a:rPr>
              <a:t>Health Information System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HIS</a:t>
            </a:r>
            <a:r>
              <a:rPr lang="zh-CN" altLang="zh-CN" sz="1200" kern="1200" dirty="0">
                <a:solidFill>
                  <a:schemeClr val="tx1"/>
                </a:solidFill>
                <a:effectLst/>
                <a:latin typeface="+mn-lt"/>
                <a:ea typeface="+mn-ea"/>
                <a:cs typeface="+mn-cs"/>
              </a:rPr>
              <a:t>）：类似于</a:t>
            </a:r>
            <a:r>
              <a:rPr lang="en-US" altLang="zh-CN" sz="1200" kern="1200" dirty="0">
                <a:solidFill>
                  <a:schemeClr val="tx1"/>
                </a:solidFill>
                <a:effectLst/>
                <a:latin typeface="+mn-lt"/>
                <a:ea typeface="+mn-ea"/>
                <a:cs typeface="+mn-cs"/>
              </a:rPr>
              <a:t>EMR/HER</a:t>
            </a:r>
            <a:r>
              <a:rPr lang="zh-CN" altLang="zh-CN" sz="1200" kern="1200" dirty="0">
                <a:solidFill>
                  <a:schemeClr val="tx1"/>
                </a:solidFill>
                <a:effectLst/>
                <a:latin typeface="+mn-lt"/>
                <a:ea typeface="+mn-ea"/>
                <a:cs typeface="+mn-cs"/>
              </a:rPr>
              <a:t>，包括结构化和非结构化数据字段的数字化患者记录，如患者的人口学特征、临床特征、诊断、治疗、实验室检查、安全性和临床结局等。</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医保系统：包含有关患者基本信息、医疗服务利用、处方、结算、医疗索赔和计划保健等结构化字段的数据。</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疾病登记系统：特定疾病（通常是慢性病）患者的数据库，通常来源于医院的疾病人群队列登记。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自然人群队列数据库：国内已经建立或正在建立的自然人群队列和专病队列数据库，可成为潜在的真实世界数据。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28</a:t>
            </a:fld>
            <a:endParaRPr lang="zh-CN" altLang="en-US"/>
          </a:p>
        </p:txBody>
      </p:sp>
    </p:spTree>
    <p:extLst>
      <p:ext uri="{BB962C8B-B14F-4D97-AF65-F5344CB8AC3E}">
        <p14:creationId xmlns:p14="http://schemas.microsoft.com/office/powerpoint/2010/main" val="42048993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卫生信息系统（</a:t>
            </a:r>
            <a:r>
              <a:rPr lang="en-US" altLang="zh-CN" sz="1200" kern="1200" dirty="0">
                <a:solidFill>
                  <a:schemeClr val="tx1"/>
                </a:solidFill>
                <a:effectLst/>
                <a:latin typeface="+mn-lt"/>
                <a:ea typeface="+mn-ea"/>
                <a:cs typeface="+mn-cs"/>
              </a:rPr>
              <a:t>Health Information System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HIS</a:t>
            </a:r>
            <a:r>
              <a:rPr lang="zh-CN" altLang="zh-CN" sz="1200" kern="1200" dirty="0">
                <a:solidFill>
                  <a:schemeClr val="tx1"/>
                </a:solidFill>
                <a:effectLst/>
                <a:latin typeface="+mn-lt"/>
                <a:ea typeface="+mn-ea"/>
                <a:cs typeface="+mn-cs"/>
              </a:rPr>
              <a:t>）：类似于</a:t>
            </a:r>
            <a:r>
              <a:rPr lang="en-US" altLang="zh-CN" sz="1200" kern="1200" dirty="0">
                <a:solidFill>
                  <a:schemeClr val="tx1"/>
                </a:solidFill>
                <a:effectLst/>
                <a:latin typeface="+mn-lt"/>
                <a:ea typeface="+mn-ea"/>
                <a:cs typeface="+mn-cs"/>
              </a:rPr>
              <a:t>EMR/HER</a:t>
            </a:r>
            <a:r>
              <a:rPr lang="zh-CN" altLang="zh-CN" sz="1200" kern="1200" dirty="0">
                <a:solidFill>
                  <a:schemeClr val="tx1"/>
                </a:solidFill>
                <a:effectLst/>
                <a:latin typeface="+mn-lt"/>
                <a:ea typeface="+mn-ea"/>
                <a:cs typeface="+mn-cs"/>
              </a:rPr>
              <a:t>，包括结构化和非结构化数据字段的数字化患者记录，如患者的人口学特征、临床特征、诊断、治疗、实验室检查、安全性和临床结局等。</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医保系统：包含有关患者基本信息、医疗服务利用、处方、结算、医疗索赔和计划保健等结构化字段的数据。</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疾病登记系统：特定疾病（通常是慢性病）患者的数据库，通常来源于医院的疾病人群队列登记。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自然人群队列数据库：国内已经建立或正在建立的自然人群队列和专病队列数据库，可成为潜在的真实世界数据。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29</a:t>
            </a:fld>
            <a:endParaRPr lang="zh-CN" altLang="en-US"/>
          </a:p>
        </p:txBody>
      </p:sp>
    </p:spTree>
    <p:extLst>
      <p:ext uri="{BB962C8B-B14F-4D97-AF65-F5344CB8AC3E}">
        <p14:creationId xmlns:p14="http://schemas.microsoft.com/office/powerpoint/2010/main" val="1067955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3</a:t>
            </a:fld>
            <a:endParaRPr lang="zh-CN" altLang="en-US"/>
          </a:p>
        </p:txBody>
      </p:sp>
    </p:spTree>
    <p:extLst>
      <p:ext uri="{BB962C8B-B14F-4D97-AF65-F5344CB8AC3E}">
        <p14:creationId xmlns:p14="http://schemas.microsoft.com/office/powerpoint/2010/main" val="9983459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卫生信息系统（</a:t>
            </a:r>
            <a:r>
              <a:rPr lang="en-US" altLang="zh-CN" sz="1200" kern="1200" dirty="0">
                <a:solidFill>
                  <a:schemeClr val="tx1"/>
                </a:solidFill>
                <a:effectLst/>
                <a:latin typeface="+mn-lt"/>
                <a:ea typeface="+mn-ea"/>
                <a:cs typeface="+mn-cs"/>
              </a:rPr>
              <a:t>Health Information System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HIS</a:t>
            </a:r>
            <a:r>
              <a:rPr lang="zh-CN" altLang="zh-CN" sz="1200" kern="1200" dirty="0">
                <a:solidFill>
                  <a:schemeClr val="tx1"/>
                </a:solidFill>
                <a:effectLst/>
                <a:latin typeface="+mn-lt"/>
                <a:ea typeface="+mn-ea"/>
                <a:cs typeface="+mn-cs"/>
              </a:rPr>
              <a:t>）：类似于</a:t>
            </a:r>
            <a:r>
              <a:rPr lang="en-US" altLang="zh-CN" sz="1200" kern="1200" dirty="0">
                <a:solidFill>
                  <a:schemeClr val="tx1"/>
                </a:solidFill>
                <a:effectLst/>
                <a:latin typeface="+mn-lt"/>
                <a:ea typeface="+mn-ea"/>
                <a:cs typeface="+mn-cs"/>
              </a:rPr>
              <a:t>EMR/HER</a:t>
            </a:r>
            <a:r>
              <a:rPr lang="zh-CN" altLang="zh-CN" sz="1200" kern="1200" dirty="0">
                <a:solidFill>
                  <a:schemeClr val="tx1"/>
                </a:solidFill>
                <a:effectLst/>
                <a:latin typeface="+mn-lt"/>
                <a:ea typeface="+mn-ea"/>
                <a:cs typeface="+mn-cs"/>
              </a:rPr>
              <a:t>，包括结构化和非结构化数据字段的数字化患者记录，如患者的人口学特征、临床特征、诊断、治疗、实验室检查、安全性和临床结局等。</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医保系统：包含有关患者基本信息、医疗服务利用、处方、结算、医疗索赔和计划保健等结构化字段的数据。</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疾病登记系统：特定疾病（通常是慢性病）患者的数据库，通常来源于医院的疾病人群队列登记。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自然人群队列数据库：国内已经建立或正在建立的自然人群队列和专病队列数据库，可成为潜在的真实世界数据。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30</a:t>
            </a:fld>
            <a:endParaRPr lang="zh-CN" altLang="en-US"/>
          </a:p>
        </p:txBody>
      </p:sp>
    </p:spTree>
    <p:extLst>
      <p:ext uri="{BB962C8B-B14F-4D97-AF65-F5344CB8AC3E}">
        <p14:creationId xmlns:p14="http://schemas.microsoft.com/office/powerpoint/2010/main" val="7180261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31</a:t>
            </a:fld>
            <a:endParaRPr lang="zh-CN" altLang="en-US"/>
          </a:p>
        </p:txBody>
      </p:sp>
    </p:spTree>
    <p:extLst>
      <p:ext uri="{BB962C8B-B14F-4D97-AF65-F5344CB8AC3E}">
        <p14:creationId xmlns:p14="http://schemas.microsoft.com/office/powerpoint/2010/main" val="3446881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卫生信息系统（</a:t>
            </a:r>
            <a:r>
              <a:rPr lang="en-US" altLang="zh-CN" sz="1200" kern="1200" dirty="0">
                <a:solidFill>
                  <a:schemeClr val="tx1"/>
                </a:solidFill>
                <a:effectLst/>
                <a:latin typeface="+mn-lt"/>
                <a:ea typeface="+mn-ea"/>
                <a:cs typeface="+mn-cs"/>
              </a:rPr>
              <a:t>Health Information System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HIS</a:t>
            </a:r>
            <a:r>
              <a:rPr lang="zh-CN" altLang="zh-CN" sz="1200" kern="1200" dirty="0">
                <a:solidFill>
                  <a:schemeClr val="tx1"/>
                </a:solidFill>
                <a:effectLst/>
                <a:latin typeface="+mn-lt"/>
                <a:ea typeface="+mn-ea"/>
                <a:cs typeface="+mn-cs"/>
              </a:rPr>
              <a:t>）：类似于</a:t>
            </a:r>
            <a:r>
              <a:rPr lang="en-US" altLang="zh-CN" sz="1200" kern="1200" dirty="0">
                <a:solidFill>
                  <a:schemeClr val="tx1"/>
                </a:solidFill>
                <a:effectLst/>
                <a:latin typeface="+mn-lt"/>
                <a:ea typeface="+mn-ea"/>
                <a:cs typeface="+mn-cs"/>
              </a:rPr>
              <a:t>EMR/HER</a:t>
            </a:r>
            <a:r>
              <a:rPr lang="zh-CN" altLang="zh-CN" sz="1200" kern="1200" dirty="0">
                <a:solidFill>
                  <a:schemeClr val="tx1"/>
                </a:solidFill>
                <a:effectLst/>
                <a:latin typeface="+mn-lt"/>
                <a:ea typeface="+mn-ea"/>
                <a:cs typeface="+mn-cs"/>
              </a:rPr>
              <a:t>，包括结构化和非结构化数据字段的数字化患者记录，如患者的人口学特征、临床特征、诊断、治疗、实验室检查、安全性和临床结局等。</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医保系统：包含有关患者基本信息、医疗服务利用、处方、结算、医疗索赔和计划保健等结构化字段的数据。</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疾病登记系统：特定疾病（通常是慢性病）患者的数据库，通常来源于医院的疾病人群队列登记。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自然人群队列数据库：国内已经建立或正在建立的自然人群队列和专病队列数据库，可成为潜在的真实世界数据。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32</a:t>
            </a:fld>
            <a:endParaRPr lang="zh-CN" altLang="en-US"/>
          </a:p>
        </p:txBody>
      </p:sp>
    </p:spTree>
    <p:extLst>
      <p:ext uri="{BB962C8B-B14F-4D97-AF65-F5344CB8AC3E}">
        <p14:creationId xmlns:p14="http://schemas.microsoft.com/office/powerpoint/2010/main" val="2394276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卫生信息系统（</a:t>
            </a:r>
            <a:r>
              <a:rPr lang="en-US" altLang="zh-CN" sz="1200" kern="1200" dirty="0">
                <a:solidFill>
                  <a:schemeClr val="tx1"/>
                </a:solidFill>
                <a:effectLst/>
                <a:latin typeface="+mn-lt"/>
                <a:ea typeface="+mn-ea"/>
                <a:cs typeface="+mn-cs"/>
              </a:rPr>
              <a:t>Health Information System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HIS</a:t>
            </a:r>
            <a:r>
              <a:rPr lang="zh-CN" altLang="zh-CN" sz="1200" kern="1200" dirty="0">
                <a:solidFill>
                  <a:schemeClr val="tx1"/>
                </a:solidFill>
                <a:effectLst/>
                <a:latin typeface="+mn-lt"/>
                <a:ea typeface="+mn-ea"/>
                <a:cs typeface="+mn-cs"/>
              </a:rPr>
              <a:t>）：类似于</a:t>
            </a:r>
            <a:r>
              <a:rPr lang="en-US" altLang="zh-CN" sz="1200" kern="1200" dirty="0">
                <a:solidFill>
                  <a:schemeClr val="tx1"/>
                </a:solidFill>
                <a:effectLst/>
                <a:latin typeface="+mn-lt"/>
                <a:ea typeface="+mn-ea"/>
                <a:cs typeface="+mn-cs"/>
              </a:rPr>
              <a:t>EMR/HER</a:t>
            </a:r>
            <a:r>
              <a:rPr lang="zh-CN" altLang="zh-CN" sz="1200" kern="1200" dirty="0">
                <a:solidFill>
                  <a:schemeClr val="tx1"/>
                </a:solidFill>
                <a:effectLst/>
                <a:latin typeface="+mn-lt"/>
                <a:ea typeface="+mn-ea"/>
                <a:cs typeface="+mn-cs"/>
              </a:rPr>
              <a:t>，包括结构化和非结构化数据字段的数字化患者记录，如患者的人口学特征、临床特征、诊断、治疗、实验室检查、安全性和临床结局等。</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医保系统：包含有关患者基本信息、医疗服务利用、处方、结算、医疗索赔和计划保健等结构化字段的数据。</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疾病登记系统：特定疾病（通常是慢性病）患者的数据库，通常来源于医院的疾病人群队列登记。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自然人群队列数据库：国内已经建立或正在建立的自然人群队列和专病队列数据库，可成为潜在的真实世界数据。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33</a:t>
            </a:fld>
            <a:endParaRPr lang="zh-CN" altLang="en-US"/>
          </a:p>
        </p:txBody>
      </p:sp>
    </p:spTree>
    <p:extLst>
      <p:ext uri="{BB962C8B-B14F-4D97-AF65-F5344CB8AC3E}">
        <p14:creationId xmlns:p14="http://schemas.microsoft.com/office/powerpoint/2010/main" val="37580235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卫生信息系统（</a:t>
            </a:r>
            <a:r>
              <a:rPr lang="en-US" altLang="zh-CN" sz="1200" kern="1200" dirty="0">
                <a:solidFill>
                  <a:schemeClr val="tx1"/>
                </a:solidFill>
                <a:effectLst/>
                <a:latin typeface="+mn-lt"/>
                <a:ea typeface="+mn-ea"/>
                <a:cs typeface="+mn-cs"/>
              </a:rPr>
              <a:t>Health Information System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HIS</a:t>
            </a:r>
            <a:r>
              <a:rPr lang="zh-CN" altLang="zh-CN" sz="1200" kern="1200" dirty="0">
                <a:solidFill>
                  <a:schemeClr val="tx1"/>
                </a:solidFill>
                <a:effectLst/>
                <a:latin typeface="+mn-lt"/>
                <a:ea typeface="+mn-ea"/>
                <a:cs typeface="+mn-cs"/>
              </a:rPr>
              <a:t>）：类似于</a:t>
            </a:r>
            <a:r>
              <a:rPr lang="en-US" altLang="zh-CN" sz="1200" kern="1200" dirty="0">
                <a:solidFill>
                  <a:schemeClr val="tx1"/>
                </a:solidFill>
                <a:effectLst/>
                <a:latin typeface="+mn-lt"/>
                <a:ea typeface="+mn-ea"/>
                <a:cs typeface="+mn-cs"/>
              </a:rPr>
              <a:t>EMR/HER</a:t>
            </a:r>
            <a:r>
              <a:rPr lang="zh-CN" altLang="zh-CN" sz="1200" kern="1200" dirty="0">
                <a:solidFill>
                  <a:schemeClr val="tx1"/>
                </a:solidFill>
                <a:effectLst/>
                <a:latin typeface="+mn-lt"/>
                <a:ea typeface="+mn-ea"/>
                <a:cs typeface="+mn-cs"/>
              </a:rPr>
              <a:t>，包括结构化和非结构化数据字段的数字化患者记录，如患者的人口学特征、临床特征、诊断、治疗、实验室检查、安全性和临床结局等。</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医保系统：包含有关患者基本信息、医疗服务利用、处方、结算、医疗索赔和计划保健等结构化字段的数据。</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疾病登记系统：特定疾病（通常是慢性病）患者的数据库，通常来源于医院的疾病人群队列登记。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自然人群队列数据库：国内已经建立或正在建立的自然人群队列和专病队列数据库，可成为潜在的真实世界数据。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34</a:t>
            </a:fld>
            <a:endParaRPr lang="zh-CN" altLang="en-US"/>
          </a:p>
        </p:txBody>
      </p:sp>
    </p:spTree>
    <p:extLst>
      <p:ext uri="{BB962C8B-B14F-4D97-AF65-F5344CB8AC3E}">
        <p14:creationId xmlns:p14="http://schemas.microsoft.com/office/powerpoint/2010/main" val="18793982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卫生信息系统（</a:t>
            </a:r>
            <a:r>
              <a:rPr lang="en-US" altLang="zh-CN" sz="1200" kern="1200" dirty="0">
                <a:solidFill>
                  <a:schemeClr val="tx1"/>
                </a:solidFill>
                <a:effectLst/>
                <a:latin typeface="+mn-lt"/>
                <a:ea typeface="+mn-ea"/>
                <a:cs typeface="+mn-cs"/>
              </a:rPr>
              <a:t>Health Information System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HIS</a:t>
            </a:r>
            <a:r>
              <a:rPr lang="zh-CN" altLang="zh-CN" sz="1200" kern="1200" dirty="0">
                <a:solidFill>
                  <a:schemeClr val="tx1"/>
                </a:solidFill>
                <a:effectLst/>
                <a:latin typeface="+mn-lt"/>
                <a:ea typeface="+mn-ea"/>
                <a:cs typeface="+mn-cs"/>
              </a:rPr>
              <a:t>）：类似于</a:t>
            </a:r>
            <a:r>
              <a:rPr lang="en-US" altLang="zh-CN" sz="1200" kern="1200" dirty="0">
                <a:solidFill>
                  <a:schemeClr val="tx1"/>
                </a:solidFill>
                <a:effectLst/>
                <a:latin typeface="+mn-lt"/>
                <a:ea typeface="+mn-ea"/>
                <a:cs typeface="+mn-cs"/>
              </a:rPr>
              <a:t>EMR/HER</a:t>
            </a:r>
            <a:r>
              <a:rPr lang="zh-CN" altLang="zh-CN" sz="1200" kern="1200" dirty="0">
                <a:solidFill>
                  <a:schemeClr val="tx1"/>
                </a:solidFill>
                <a:effectLst/>
                <a:latin typeface="+mn-lt"/>
                <a:ea typeface="+mn-ea"/>
                <a:cs typeface="+mn-cs"/>
              </a:rPr>
              <a:t>，包括结构化和非结构化数据字段的数字化患者记录，如患者的人口学特征、临床特征、诊断、治疗、实验室检查、安全性和临床结局等。</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医保系统：包含有关患者基本信息、医疗服务利用、处方、结算、医疗索赔和计划保健等结构化字段的数据。</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疾病登记系统：特定疾病（通常是慢性病）患者的数据库，通常来源于医院的疾病人群队列登记。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自然人群队列数据库：国内已经建立或正在建立的自然人群队列和专病队列数据库，可成为潜在的真实世界数据。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35</a:t>
            </a:fld>
            <a:endParaRPr lang="zh-CN" altLang="en-US"/>
          </a:p>
        </p:txBody>
      </p:sp>
    </p:spTree>
    <p:extLst>
      <p:ext uri="{BB962C8B-B14F-4D97-AF65-F5344CB8AC3E}">
        <p14:creationId xmlns:p14="http://schemas.microsoft.com/office/powerpoint/2010/main" val="37501776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36</a:t>
            </a:fld>
            <a:endParaRPr lang="zh-CN" altLang="en-US"/>
          </a:p>
        </p:txBody>
      </p:sp>
    </p:spTree>
    <p:extLst>
      <p:ext uri="{BB962C8B-B14F-4D97-AF65-F5344CB8AC3E}">
        <p14:creationId xmlns:p14="http://schemas.microsoft.com/office/powerpoint/2010/main" val="17305112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卫生信息系统（</a:t>
            </a:r>
            <a:r>
              <a:rPr lang="en-US" altLang="zh-CN" sz="1200" kern="1200" dirty="0">
                <a:solidFill>
                  <a:schemeClr val="tx1"/>
                </a:solidFill>
                <a:effectLst/>
                <a:latin typeface="+mn-lt"/>
                <a:ea typeface="+mn-ea"/>
                <a:cs typeface="+mn-cs"/>
              </a:rPr>
              <a:t>Health Information System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HIS</a:t>
            </a:r>
            <a:r>
              <a:rPr lang="zh-CN" altLang="zh-CN" sz="1200" kern="1200" dirty="0">
                <a:solidFill>
                  <a:schemeClr val="tx1"/>
                </a:solidFill>
                <a:effectLst/>
                <a:latin typeface="+mn-lt"/>
                <a:ea typeface="+mn-ea"/>
                <a:cs typeface="+mn-cs"/>
              </a:rPr>
              <a:t>）：类似于</a:t>
            </a:r>
            <a:r>
              <a:rPr lang="en-US" altLang="zh-CN" sz="1200" kern="1200" dirty="0">
                <a:solidFill>
                  <a:schemeClr val="tx1"/>
                </a:solidFill>
                <a:effectLst/>
                <a:latin typeface="+mn-lt"/>
                <a:ea typeface="+mn-ea"/>
                <a:cs typeface="+mn-cs"/>
              </a:rPr>
              <a:t>EMR/HER</a:t>
            </a:r>
            <a:r>
              <a:rPr lang="zh-CN" altLang="zh-CN" sz="1200" kern="1200" dirty="0">
                <a:solidFill>
                  <a:schemeClr val="tx1"/>
                </a:solidFill>
                <a:effectLst/>
                <a:latin typeface="+mn-lt"/>
                <a:ea typeface="+mn-ea"/>
                <a:cs typeface="+mn-cs"/>
              </a:rPr>
              <a:t>，包括结构化和非结构化数据字段的数字化患者记录，如患者的人口学特征、临床特征、诊断、治疗、实验室检查、安全性和临床结局等。</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医保系统：包含有关患者基本信息、医疗服务利用、处方、结算、医疗索赔和计划保健等结构化字段的数据。</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疾病登记系统：特定疾病（通常是慢性病）患者的数据库，通常来源于医院的疾病人群队列登记。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自然人群队列数据库：国内已经建立或正在建立的自然人群队列和专病队列数据库，可成为潜在的真实世界数据。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37</a:t>
            </a:fld>
            <a:endParaRPr lang="zh-CN" altLang="en-US"/>
          </a:p>
        </p:txBody>
      </p:sp>
    </p:spTree>
    <p:extLst>
      <p:ext uri="{BB962C8B-B14F-4D97-AF65-F5344CB8AC3E}">
        <p14:creationId xmlns:p14="http://schemas.microsoft.com/office/powerpoint/2010/main" val="12940272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卫生信息系统（</a:t>
            </a:r>
            <a:r>
              <a:rPr lang="en-US" altLang="zh-CN" sz="1200" kern="1200" dirty="0">
                <a:solidFill>
                  <a:schemeClr val="tx1"/>
                </a:solidFill>
                <a:effectLst/>
                <a:latin typeface="+mn-lt"/>
                <a:ea typeface="+mn-ea"/>
                <a:cs typeface="+mn-cs"/>
              </a:rPr>
              <a:t>Health Information System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HIS</a:t>
            </a:r>
            <a:r>
              <a:rPr lang="zh-CN" altLang="zh-CN" sz="1200" kern="1200" dirty="0">
                <a:solidFill>
                  <a:schemeClr val="tx1"/>
                </a:solidFill>
                <a:effectLst/>
                <a:latin typeface="+mn-lt"/>
                <a:ea typeface="+mn-ea"/>
                <a:cs typeface="+mn-cs"/>
              </a:rPr>
              <a:t>）：类似于</a:t>
            </a:r>
            <a:r>
              <a:rPr lang="en-US" altLang="zh-CN" sz="1200" kern="1200" dirty="0">
                <a:solidFill>
                  <a:schemeClr val="tx1"/>
                </a:solidFill>
                <a:effectLst/>
                <a:latin typeface="+mn-lt"/>
                <a:ea typeface="+mn-ea"/>
                <a:cs typeface="+mn-cs"/>
              </a:rPr>
              <a:t>EMR/HER</a:t>
            </a:r>
            <a:r>
              <a:rPr lang="zh-CN" altLang="zh-CN" sz="1200" kern="1200" dirty="0">
                <a:solidFill>
                  <a:schemeClr val="tx1"/>
                </a:solidFill>
                <a:effectLst/>
                <a:latin typeface="+mn-lt"/>
                <a:ea typeface="+mn-ea"/>
                <a:cs typeface="+mn-cs"/>
              </a:rPr>
              <a:t>，包括结构化和非结构化数据字段的数字化患者记录，如患者的人口学特征、临床特征、诊断、治疗、实验室检查、安全性和临床结局等。</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医保系统：包含有关患者基本信息、医疗服务利用、处方、结算、医疗索赔和计划保健等结构化字段的数据。</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疾病登记系统：特定疾病（通常是慢性病）患者的数据库，通常来源于医院的疾病人群队列登记。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自然人群队列数据库：国内已经建立或正在建立的自然人群队列和专病队列数据库，可成为潜在的真实世界数据。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38</a:t>
            </a:fld>
            <a:endParaRPr lang="zh-CN" altLang="en-US"/>
          </a:p>
        </p:txBody>
      </p:sp>
    </p:spTree>
    <p:extLst>
      <p:ext uri="{BB962C8B-B14F-4D97-AF65-F5344CB8AC3E}">
        <p14:creationId xmlns:p14="http://schemas.microsoft.com/office/powerpoint/2010/main" val="16191617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卫生信息系统（</a:t>
            </a:r>
            <a:r>
              <a:rPr lang="en-US" altLang="zh-CN" sz="1200" kern="1200" dirty="0">
                <a:solidFill>
                  <a:schemeClr val="tx1"/>
                </a:solidFill>
                <a:effectLst/>
                <a:latin typeface="+mn-lt"/>
                <a:ea typeface="+mn-ea"/>
                <a:cs typeface="+mn-cs"/>
              </a:rPr>
              <a:t>Health Information System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HIS</a:t>
            </a:r>
            <a:r>
              <a:rPr lang="zh-CN" altLang="zh-CN" sz="1200" kern="1200" dirty="0">
                <a:solidFill>
                  <a:schemeClr val="tx1"/>
                </a:solidFill>
                <a:effectLst/>
                <a:latin typeface="+mn-lt"/>
                <a:ea typeface="+mn-ea"/>
                <a:cs typeface="+mn-cs"/>
              </a:rPr>
              <a:t>）：类似于</a:t>
            </a:r>
            <a:r>
              <a:rPr lang="en-US" altLang="zh-CN" sz="1200" kern="1200" dirty="0">
                <a:solidFill>
                  <a:schemeClr val="tx1"/>
                </a:solidFill>
                <a:effectLst/>
                <a:latin typeface="+mn-lt"/>
                <a:ea typeface="+mn-ea"/>
                <a:cs typeface="+mn-cs"/>
              </a:rPr>
              <a:t>EMR/HER</a:t>
            </a:r>
            <a:r>
              <a:rPr lang="zh-CN" altLang="zh-CN" sz="1200" kern="1200" dirty="0">
                <a:solidFill>
                  <a:schemeClr val="tx1"/>
                </a:solidFill>
                <a:effectLst/>
                <a:latin typeface="+mn-lt"/>
                <a:ea typeface="+mn-ea"/>
                <a:cs typeface="+mn-cs"/>
              </a:rPr>
              <a:t>，包括结构化和非结构化数据字段的数字化患者记录，如患者的人口学特征、临床特征、诊断、治疗、实验室检查、安全性和临床结局等。</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医保系统：包含有关患者基本信息、医疗服务利用、处方、结算、医疗索赔和计划保健等结构化字段的数据。</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疾病登记系统：特定疾病（通常是慢性病）患者的数据库，通常来源于医院的疾病人群队列登记。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自然人群队列数据库：国内已经建立或正在建立的自然人群队列和专病队列数据库，可成为潜在的真实世界数据。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39</a:t>
            </a:fld>
            <a:endParaRPr lang="zh-CN" altLang="en-US"/>
          </a:p>
        </p:txBody>
      </p:sp>
    </p:spTree>
    <p:extLst>
      <p:ext uri="{BB962C8B-B14F-4D97-AF65-F5344CB8AC3E}">
        <p14:creationId xmlns:p14="http://schemas.microsoft.com/office/powerpoint/2010/main" val="3696044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卫生信息系统（</a:t>
            </a:r>
            <a:r>
              <a:rPr lang="en-US" altLang="zh-CN" sz="1200" kern="1200" dirty="0">
                <a:solidFill>
                  <a:schemeClr val="tx1"/>
                </a:solidFill>
                <a:effectLst/>
                <a:latin typeface="+mn-lt"/>
                <a:ea typeface="+mn-ea"/>
                <a:cs typeface="+mn-cs"/>
              </a:rPr>
              <a:t>Health Information System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HIS</a:t>
            </a:r>
            <a:r>
              <a:rPr lang="zh-CN" altLang="zh-CN" sz="1200" kern="1200" dirty="0">
                <a:solidFill>
                  <a:schemeClr val="tx1"/>
                </a:solidFill>
                <a:effectLst/>
                <a:latin typeface="+mn-lt"/>
                <a:ea typeface="+mn-ea"/>
                <a:cs typeface="+mn-cs"/>
              </a:rPr>
              <a:t>）：类似于</a:t>
            </a:r>
            <a:r>
              <a:rPr lang="en-US" altLang="zh-CN" sz="1200" kern="1200" dirty="0">
                <a:solidFill>
                  <a:schemeClr val="tx1"/>
                </a:solidFill>
                <a:effectLst/>
                <a:latin typeface="+mn-lt"/>
                <a:ea typeface="+mn-ea"/>
                <a:cs typeface="+mn-cs"/>
              </a:rPr>
              <a:t>EMR/HER</a:t>
            </a:r>
            <a:r>
              <a:rPr lang="zh-CN" altLang="zh-CN" sz="1200" kern="1200" dirty="0">
                <a:solidFill>
                  <a:schemeClr val="tx1"/>
                </a:solidFill>
                <a:effectLst/>
                <a:latin typeface="+mn-lt"/>
                <a:ea typeface="+mn-ea"/>
                <a:cs typeface="+mn-cs"/>
              </a:rPr>
              <a:t>，包括结构化和非结构化数据字段的数字化患者记录，如患者的人口学特征、临床特征、诊断、治疗、实验室检查、安全性和临床结局等。</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医保系统：包含有关患者基本信息、医疗服务利用、处方、结算、医疗索赔和计划保健等结构化字段的数据。</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疾病登记系统：特定疾病（通常是慢性病）患者的数据库，通常来源于医院的疾病人群队列登记。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自然人群队列数据库：国内已经建立或正在建立的自然人群队列和专病队列数据库，可成为潜在的真实世界数据。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4</a:t>
            </a:fld>
            <a:endParaRPr lang="zh-CN" altLang="en-US"/>
          </a:p>
        </p:txBody>
      </p:sp>
    </p:spTree>
    <p:extLst>
      <p:ext uri="{BB962C8B-B14F-4D97-AF65-F5344CB8AC3E}">
        <p14:creationId xmlns:p14="http://schemas.microsoft.com/office/powerpoint/2010/main" val="21950828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40</a:t>
            </a:fld>
            <a:endParaRPr lang="zh-CN" altLang="en-US"/>
          </a:p>
        </p:txBody>
      </p:sp>
    </p:spTree>
    <p:extLst>
      <p:ext uri="{BB962C8B-B14F-4D97-AF65-F5344CB8AC3E}">
        <p14:creationId xmlns:p14="http://schemas.microsoft.com/office/powerpoint/2010/main" val="29954918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卫生信息系统（</a:t>
            </a:r>
            <a:r>
              <a:rPr lang="en-US" altLang="zh-CN" sz="1200" kern="1200" dirty="0">
                <a:solidFill>
                  <a:schemeClr val="tx1"/>
                </a:solidFill>
                <a:effectLst/>
                <a:latin typeface="+mn-lt"/>
                <a:ea typeface="+mn-ea"/>
                <a:cs typeface="+mn-cs"/>
              </a:rPr>
              <a:t>Health Information System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HIS</a:t>
            </a:r>
            <a:r>
              <a:rPr lang="zh-CN" altLang="zh-CN" sz="1200" kern="1200" dirty="0">
                <a:solidFill>
                  <a:schemeClr val="tx1"/>
                </a:solidFill>
                <a:effectLst/>
                <a:latin typeface="+mn-lt"/>
                <a:ea typeface="+mn-ea"/>
                <a:cs typeface="+mn-cs"/>
              </a:rPr>
              <a:t>）：类似于</a:t>
            </a:r>
            <a:r>
              <a:rPr lang="en-US" altLang="zh-CN" sz="1200" kern="1200" dirty="0">
                <a:solidFill>
                  <a:schemeClr val="tx1"/>
                </a:solidFill>
                <a:effectLst/>
                <a:latin typeface="+mn-lt"/>
                <a:ea typeface="+mn-ea"/>
                <a:cs typeface="+mn-cs"/>
              </a:rPr>
              <a:t>EMR/HER</a:t>
            </a:r>
            <a:r>
              <a:rPr lang="zh-CN" altLang="zh-CN" sz="1200" kern="1200" dirty="0">
                <a:solidFill>
                  <a:schemeClr val="tx1"/>
                </a:solidFill>
                <a:effectLst/>
                <a:latin typeface="+mn-lt"/>
                <a:ea typeface="+mn-ea"/>
                <a:cs typeface="+mn-cs"/>
              </a:rPr>
              <a:t>，包括结构化和非结构化数据字段的数字化患者记录，如患者的人口学特征、临床特征、诊断、治疗、实验室检查、安全性和临床结局等。</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医保系统：包含有关患者基本信息、医疗服务利用、处方、结算、医疗索赔和计划保健等结构化字段的数据。</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疾病登记系统：特定疾病（通常是慢性病）患者的数据库，通常来源于医院的疾病人群队列登记。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自然人群队列数据库：国内已经建立或正在建立的自然人群队列和专病队列数据库，可成为潜在的真实世界数据。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41</a:t>
            </a:fld>
            <a:endParaRPr lang="zh-CN" altLang="en-US"/>
          </a:p>
        </p:txBody>
      </p:sp>
    </p:spTree>
    <p:extLst>
      <p:ext uri="{BB962C8B-B14F-4D97-AF65-F5344CB8AC3E}">
        <p14:creationId xmlns:p14="http://schemas.microsoft.com/office/powerpoint/2010/main" val="26752237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42</a:t>
            </a:fld>
            <a:endParaRPr lang="zh-CN" altLang="en-US"/>
          </a:p>
        </p:txBody>
      </p:sp>
    </p:spTree>
    <p:extLst>
      <p:ext uri="{BB962C8B-B14F-4D97-AF65-F5344CB8AC3E}">
        <p14:creationId xmlns:p14="http://schemas.microsoft.com/office/powerpoint/2010/main" val="1961382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卫生信息系统（</a:t>
            </a:r>
            <a:r>
              <a:rPr lang="en-US" altLang="zh-CN" sz="1200" kern="1200" dirty="0">
                <a:solidFill>
                  <a:schemeClr val="tx1"/>
                </a:solidFill>
                <a:effectLst/>
                <a:latin typeface="+mn-lt"/>
                <a:ea typeface="+mn-ea"/>
                <a:cs typeface="+mn-cs"/>
              </a:rPr>
              <a:t>Health Information System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HIS</a:t>
            </a:r>
            <a:r>
              <a:rPr lang="zh-CN" altLang="zh-CN" sz="1200" kern="1200" dirty="0">
                <a:solidFill>
                  <a:schemeClr val="tx1"/>
                </a:solidFill>
                <a:effectLst/>
                <a:latin typeface="+mn-lt"/>
                <a:ea typeface="+mn-ea"/>
                <a:cs typeface="+mn-cs"/>
              </a:rPr>
              <a:t>）：类似于</a:t>
            </a:r>
            <a:r>
              <a:rPr lang="en-US" altLang="zh-CN" sz="1200" kern="1200" dirty="0">
                <a:solidFill>
                  <a:schemeClr val="tx1"/>
                </a:solidFill>
                <a:effectLst/>
                <a:latin typeface="+mn-lt"/>
                <a:ea typeface="+mn-ea"/>
                <a:cs typeface="+mn-cs"/>
              </a:rPr>
              <a:t>EMR/HER</a:t>
            </a:r>
            <a:r>
              <a:rPr lang="zh-CN" altLang="zh-CN" sz="1200" kern="1200" dirty="0">
                <a:solidFill>
                  <a:schemeClr val="tx1"/>
                </a:solidFill>
                <a:effectLst/>
                <a:latin typeface="+mn-lt"/>
                <a:ea typeface="+mn-ea"/>
                <a:cs typeface="+mn-cs"/>
              </a:rPr>
              <a:t>，包括结构化和非结构化数据字段的数字化患者记录，如患者的人口学特征、临床特征、诊断、治疗、实验室检查、安全性和临床结局等。</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医保系统：包含有关患者基本信息、医疗服务利用、处方、结算、医疗索赔和计划保健等结构化字段的数据。</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疾病登记系统：特定疾病（通常是慢性病）患者的数据库，通常来源于医院的疾病人群队列登记。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自然人群队列数据库：国内已经建立或正在建立的自然人群队列和专病队列数据库，可成为潜在的真实世界数据。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5</a:t>
            </a:fld>
            <a:endParaRPr lang="zh-CN" altLang="en-US"/>
          </a:p>
        </p:txBody>
      </p:sp>
    </p:spTree>
    <p:extLst>
      <p:ext uri="{BB962C8B-B14F-4D97-AF65-F5344CB8AC3E}">
        <p14:creationId xmlns:p14="http://schemas.microsoft.com/office/powerpoint/2010/main" val="1151883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卫生信息系统（</a:t>
            </a:r>
            <a:r>
              <a:rPr lang="en-US" altLang="zh-CN" sz="1200" kern="1200" dirty="0">
                <a:solidFill>
                  <a:schemeClr val="tx1"/>
                </a:solidFill>
                <a:effectLst/>
                <a:latin typeface="+mn-lt"/>
                <a:ea typeface="+mn-ea"/>
                <a:cs typeface="+mn-cs"/>
              </a:rPr>
              <a:t>Health Information System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HIS</a:t>
            </a:r>
            <a:r>
              <a:rPr lang="zh-CN" altLang="zh-CN" sz="1200" kern="1200" dirty="0">
                <a:solidFill>
                  <a:schemeClr val="tx1"/>
                </a:solidFill>
                <a:effectLst/>
                <a:latin typeface="+mn-lt"/>
                <a:ea typeface="+mn-ea"/>
                <a:cs typeface="+mn-cs"/>
              </a:rPr>
              <a:t>）：类似于</a:t>
            </a:r>
            <a:r>
              <a:rPr lang="en-US" altLang="zh-CN" sz="1200" kern="1200" dirty="0">
                <a:solidFill>
                  <a:schemeClr val="tx1"/>
                </a:solidFill>
                <a:effectLst/>
                <a:latin typeface="+mn-lt"/>
                <a:ea typeface="+mn-ea"/>
                <a:cs typeface="+mn-cs"/>
              </a:rPr>
              <a:t>EMR/HER</a:t>
            </a:r>
            <a:r>
              <a:rPr lang="zh-CN" altLang="zh-CN" sz="1200" kern="1200" dirty="0">
                <a:solidFill>
                  <a:schemeClr val="tx1"/>
                </a:solidFill>
                <a:effectLst/>
                <a:latin typeface="+mn-lt"/>
                <a:ea typeface="+mn-ea"/>
                <a:cs typeface="+mn-cs"/>
              </a:rPr>
              <a:t>，包括结构化和非结构化数据字段的数字化患者记录，如患者的人口学特征、临床特征、诊断、治疗、实验室检查、安全性和临床结局等。</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医保系统：包含有关患者基本信息、医疗服务利用、处方、结算、医疗索赔和计划保健等结构化字段的数据。</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疾病登记系统：特定疾病（通常是慢性病）患者的数据库，通常来源于医院的疾病人群队列登记。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自然人群队列数据库：国内已经建立或正在建立的自然人群队列和专病队列数据库，可成为潜在的真实世界数据。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6</a:t>
            </a:fld>
            <a:endParaRPr lang="zh-CN" altLang="en-US"/>
          </a:p>
        </p:txBody>
      </p:sp>
    </p:spTree>
    <p:extLst>
      <p:ext uri="{BB962C8B-B14F-4D97-AF65-F5344CB8AC3E}">
        <p14:creationId xmlns:p14="http://schemas.microsoft.com/office/powerpoint/2010/main" val="738493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卫生信息系统（</a:t>
            </a:r>
            <a:r>
              <a:rPr lang="en-US" altLang="zh-CN" sz="1200" kern="1200" dirty="0">
                <a:solidFill>
                  <a:schemeClr val="tx1"/>
                </a:solidFill>
                <a:effectLst/>
                <a:latin typeface="+mn-lt"/>
                <a:ea typeface="+mn-ea"/>
                <a:cs typeface="+mn-cs"/>
              </a:rPr>
              <a:t>Health Information System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HIS</a:t>
            </a:r>
            <a:r>
              <a:rPr lang="zh-CN" altLang="zh-CN" sz="1200" kern="1200" dirty="0">
                <a:solidFill>
                  <a:schemeClr val="tx1"/>
                </a:solidFill>
                <a:effectLst/>
                <a:latin typeface="+mn-lt"/>
                <a:ea typeface="+mn-ea"/>
                <a:cs typeface="+mn-cs"/>
              </a:rPr>
              <a:t>）：类似于</a:t>
            </a:r>
            <a:r>
              <a:rPr lang="en-US" altLang="zh-CN" sz="1200" kern="1200" dirty="0">
                <a:solidFill>
                  <a:schemeClr val="tx1"/>
                </a:solidFill>
                <a:effectLst/>
                <a:latin typeface="+mn-lt"/>
                <a:ea typeface="+mn-ea"/>
                <a:cs typeface="+mn-cs"/>
              </a:rPr>
              <a:t>EMR/HER</a:t>
            </a:r>
            <a:r>
              <a:rPr lang="zh-CN" altLang="zh-CN" sz="1200" kern="1200" dirty="0">
                <a:solidFill>
                  <a:schemeClr val="tx1"/>
                </a:solidFill>
                <a:effectLst/>
                <a:latin typeface="+mn-lt"/>
                <a:ea typeface="+mn-ea"/>
                <a:cs typeface="+mn-cs"/>
              </a:rPr>
              <a:t>，包括结构化和非结构化数据字段的数字化患者记录，如患者的人口学特征、临床特征、诊断、治疗、实验室检查、安全性和临床结局等。</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医保系统：包含有关患者基本信息、医疗服务利用、处方、结算、医疗索赔和计划保健等结构化字段的数据。</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疾病登记系统：特定疾病（通常是慢性病）患者的数据库，通常来源于医院的疾病人群队列登记。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自然人群队列数据库：国内已经建立或正在建立的自然人群队列和专病队列数据库，可成为潜在的真实世界数据。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7</a:t>
            </a:fld>
            <a:endParaRPr lang="zh-CN" altLang="en-US"/>
          </a:p>
        </p:txBody>
      </p:sp>
    </p:spTree>
    <p:extLst>
      <p:ext uri="{BB962C8B-B14F-4D97-AF65-F5344CB8AC3E}">
        <p14:creationId xmlns:p14="http://schemas.microsoft.com/office/powerpoint/2010/main" val="713815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卫生信息系统（</a:t>
            </a:r>
            <a:r>
              <a:rPr lang="en-US" altLang="zh-CN" sz="1200" kern="1200" dirty="0">
                <a:solidFill>
                  <a:schemeClr val="tx1"/>
                </a:solidFill>
                <a:effectLst/>
                <a:latin typeface="+mn-lt"/>
                <a:ea typeface="+mn-ea"/>
                <a:cs typeface="+mn-cs"/>
              </a:rPr>
              <a:t>Health Information System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HIS</a:t>
            </a:r>
            <a:r>
              <a:rPr lang="zh-CN" altLang="zh-CN" sz="1200" kern="1200" dirty="0">
                <a:solidFill>
                  <a:schemeClr val="tx1"/>
                </a:solidFill>
                <a:effectLst/>
                <a:latin typeface="+mn-lt"/>
                <a:ea typeface="+mn-ea"/>
                <a:cs typeface="+mn-cs"/>
              </a:rPr>
              <a:t>）：类似于</a:t>
            </a:r>
            <a:r>
              <a:rPr lang="en-US" altLang="zh-CN" sz="1200" kern="1200" dirty="0">
                <a:solidFill>
                  <a:schemeClr val="tx1"/>
                </a:solidFill>
                <a:effectLst/>
                <a:latin typeface="+mn-lt"/>
                <a:ea typeface="+mn-ea"/>
                <a:cs typeface="+mn-cs"/>
              </a:rPr>
              <a:t>EMR/HER</a:t>
            </a:r>
            <a:r>
              <a:rPr lang="zh-CN" altLang="zh-CN" sz="1200" kern="1200" dirty="0">
                <a:solidFill>
                  <a:schemeClr val="tx1"/>
                </a:solidFill>
                <a:effectLst/>
                <a:latin typeface="+mn-lt"/>
                <a:ea typeface="+mn-ea"/>
                <a:cs typeface="+mn-cs"/>
              </a:rPr>
              <a:t>，包括结构化和非结构化数据字段的数字化患者记录，如患者的人口学特征、临床特征、诊断、治疗、实验室检查、安全性和临床结局等。</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医保系统：包含有关患者基本信息、医疗服务利用、处方、结算、医疗索赔和计划保健等结构化字段的数据。</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疾病登记系统：特定疾病（通常是慢性病）患者的数据库，通常来源于医院的疾病人群队列登记。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自然人群队列数据库：国内已经建立或正在建立的自然人群队列和专病队列数据库，可成为潜在的真实世界数据。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8</a:t>
            </a:fld>
            <a:endParaRPr lang="zh-CN" altLang="en-US"/>
          </a:p>
        </p:txBody>
      </p:sp>
    </p:spTree>
    <p:extLst>
      <p:ext uri="{BB962C8B-B14F-4D97-AF65-F5344CB8AC3E}">
        <p14:creationId xmlns:p14="http://schemas.microsoft.com/office/powerpoint/2010/main" val="1992372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卫生信息系统（</a:t>
            </a:r>
            <a:r>
              <a:rPr lang="en-US" altLang="zh-CN" sz="1200" kern="1200" dirty="0">
                <a:solidFill>
                  <a:schemeClr val="tx1"/>
                </a:solidFill>
                <a:effectLst/>
                <a:latin typeface="+mn-lt"/>
                <a:ea typeface="+mn-ea"/>
                <a:cs typeface="+mn-cs"/>
              </a:rPr>
              <a:t>Health Information System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HIS</a:t>
            </a:r>
            <a:r>
              <a:rPr lang="zh-CN" altLang="zh-CN" sz="1200" kern="1200" dirty="0">
                <a:solidFill>
                  <a:schemeClr val="tx1"/>
                </a:solidFill>
                <a:effectLst/>
                <a:latin typeface="+mn-lt"/>
                <a:ea typeface="+mn-ea"/>
                <a:cs typeface="+mn-cs"/>
              </a:rPr>
              <a:t>）：类似于</a:t>
            </a:r>
            <a:r>
              <a:rPr lang="en-US" altLang="zh-CN" sz="1200" kern="1200" dirty="0">
                <a:solidFill>
                  <a:schemeClr val="tx1"/>
                </a:solidFill>
                <a:effectLst/>
                <a:latin typeface="+mn-lt"/>
                <a:ea typeface="+mn-ea"/>
                <a:cs typeface="+mn-cs"/>
              </a:rPr>
              <a:t>EMR/HER</a:t>
            </a:r>
            <a:r>
              <a:rPr lang="zh-CN" altLang="zh-CN" sz="1200" kern="1200" dirty="0">
                <a:solidFill>
                  <a:schemeClr val="tx1"/>
                </a:solidFill>
                <a:effectLst/>
                <a:latin typeface="+mn-lt"/>
                <a:ea typeface="+mn-ea"/>
                <a:cs typeface="+mn-cs"/>
              </a:rPr>
              <a:t>，包括结构化和非结构化数据字段的数字化患者记录，如患者的人口学特征、临床特征、诊断、治疗、实验室检查、安全性和临床结局等。</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医保系统：包含有关患者基本信息、医疗服务利用、处方、结算、医疗索赔和计划保健等结构化字段的数据。</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疾病登记系统：特定疾病（通常是慢性病）患者的数据库，通常来源于医院的疾病人群队列登记。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自然人群队列数据库：国内已经建立或正在建立的自然人群队列和专病队列数据库，可成为潜在的真实世界数据。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9</a:t>
            </a:fld>
            <a:endParaRPr lang="zh-CN" altLang="en-US"/>
          </a:p>
        </p:txBody>
      </p:sp>
    </p:spTree>
    <p:extLst>
      <p:ext uri="{BB962C8B-B14F-4D97-AF65-F5344CB8AC3E}">
        <p14:creationId xmlns:p14="http://schemas.microsoft.com/office/powerpoint/2010/main" val="15969108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t>‹#›</a:t>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cxnSp>
        <p:nvCxnSpPr>
          <p:cNvPr id="2" name="直接连接符 1"/>
          <p:cNvCxnSpPr/>
          <p:nvPr userDrawn="1"/>
        </p:nvCxnSpPr>
        <p:spPr>
          <a:xfrm>
            <a:off x="660400" y="900332"/>
            <a:ext cx="10858500" cy="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userDrawn="1"/>
        </p:nvPicPr>
        <p:blipFill>
          <a:blip r:embed="rId2"/>
          <a:stretch>
            <a:fillRect/>
          </a:stretch>
        </p:blipFill>
        <p:spPr>
          <a:xfrm>
            <a:off x="9279749" y="72217"/>
            <a:ext cx="2239151" cy="757779"/>
          </a:xfrm>
          <a:prstGeom prst="rect">
            <a:avLst/>
          </a:prstGeom>
        </p:spPr>
      </p:pic>
      <p:sp>
        <p:nvSpPr>
          <p:cNvPr id="4" name="矩形 3"/>
          <p:cNvSpPr/>
          <p:nvPr userDrawn="1"/>
        </p:nvSpPr>
        <p:spPr>
          <a:xfrm>
            <a:off x="0" y="6455298"/>
            <a:ext cx="12192000" cy="414997"/>
          </a:xfrm>
          <a:prstGeom prst="rect">
            <a:avLst/>
          </a:prstGeom>
          <a:gradFill flip="none" rotWithShape="1">
            <a:gsLst>
              <a:gs pos="0">
                <a:schemeClr val="accent1"/>
              </a:gs>
              <a:gs pos="100000">
                <a:srgbClr val="FF000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7129830" y="6473191"/>
            <a:ext cx="1969477" cy="369332"/>
          </a:xfrm>
          <a:prstGeom prst="rect">
            <a:avLst/>
          </a:prstGeom>
          <a:noFill/>
        </p:spPr>
        <p:txBody>
          <a:bodyPr wrap="square" rtlCol="0">
            <a:spAutoFit/>
          </a:bodyPr>
          <a:lstStyle/>
          <a:p>
            <a:r>
              <a:rPr lang="en-US" altLang="zh-CN" dirty="0">
                <a:solidFill>
                  <a:schemeClr val="bg1"/>
                </a:solidFill>
              </a:rPr>
              <a:t>Peking University</a:t>
            </a:r>
            <a:endParaRPr lang="zh-CN" altLang="en-US" dirty="0">
              <a:solidFill>
                <a:schemeClr val="bg1"/>
              </a:solidFill>
            </a:endParaRPr>
          </a:p>
        </p:txBody>
      </p:sp>
      <p:sp>
        <p:nvSpPr>
          <p:cNvPr id="7" name="矩形 6"/>
          <p:cNvSpPr/>
          <p:nvPr/>
        </p:nvSpPr>
        <p:spPr>
          <a:xfrm>
            <a:off x="9073664" y="6525423"/>
            <a:ext cx="54218" cy="2648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p:cNvSpPr>
            <a:spLocks noGrp="1"/>
          </p:cNvSpPr>
          <p:nvPr>
            <p:ph type="body" sz="quarter" idx="10" hasCustomPrompt="1"/>
          </p:nvPr>
        </p:nvSpPr>
        <p:spPr>
          <a:xfrm>
            <a:off x="9279749" y="6506486"/>
            <a:ext cx="3216275" cy="30274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800">
                <a:solidFill>
                  <a:schemeClr val="bg1"/>
                </a:solidFill>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solidFill>
                  <a:schemeClr val="bg1"/>
                </a:solidFill>
              </a:rPr>
              <a:t>在这里输入学院英文名称</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92392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20204"/>
                <a:ea typeface="微软雅黑" panose="020B0503020204020204" pitchFamily="34" charset="-122"/>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t>‹#›</a:t>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t>‹#›</a:t>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transition spd="slow">
    <p:push dir="u"/>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pitchFamily="3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pitchFamily="3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pitchFamily="3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20204"/>
                <a:ea typeface="微软雅黑" panose="020B0503020204020204" pitchFamily="34" charset="-122"/>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t>‹#›</a:t>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theme" Target="../theme/theme2.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94" r:id="rId22"/>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15.png"/></Relationships>
</file>

<file path=ppt/slides/_rels/slide1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22.png"/></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18" Type="http://schemas.openxmlformats.org/officeDocument/2006/relationships/image" Target="../media/image33.png"/><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image" Target="../media/image27.png"/><Relationship Id="rId17" Type="http://schemas.openxmlformats.org/officeDocument/2006/relationships/image" Target="../media/image32.svg"/><Relationship Id="rId2" Type="http://schemas.openxmlformats.org/officeDocument/2006/relationships/notesSlide" Target="../notesSlides/notesSlide21.xml"/><Relationship Id="rId16" Type="http://schemas.openxmlformats.org/officeDocument/2006/relationships/image" Target="../media/image31.png"/><Relationship Id="rId20" Type="http://schemas.openxmlformats.org/officeDocument/2006/relationships/image" Target="../media/image35.png"/><Relationship Id="rId1" Type="http://schemas.openxmlformats.org/officeDocument/2006/relationships/slideLayout" Target="../slideLayouts/slideLayout8.xml"/><Relationship Id="rId6" Type="http://schemas.openxmlformats.org/officeDocument/2006/relationships/diagramColors" Target="../diagrams/colors7.xml"/><Relationship Id="rId11" Type="http://schemas.openxmlformats.org/officeDocument/2006/relationships/image" Target="../media/image26.svg"/><Relationship Id="rId5" Type="http://schemas.openxmlformats.org/officeDocument/2006/relationships/diagramQuickStyle" Target="../diagrams/quickStyle7.xml"/><Relationship Id="rId15" Type="http://schemas.openxmlformats.org/officeDocument/2006/relationships/image" Target="../media/image30.svg"/><Relationship Id="rId10" Type="http://schemas.openxmlformats.org/officeDocument/2006/relationships/image" Target="../media/image25.png"/><Relationship Id="rId19" Type="http://schemas.openxmlformats.org/officeDocument/2006/relationships/image" Target="../media/image34.png"/><Relationship Id="rId4" Type="http://schemas.openxmlformats.org/officeDocument/2006/relationships/diagramLayout" Target="../diagrams/layout7.xml"/><Relationship Id="rId9" Type="http://schemas.openxmlformats.org/officeDocument/2006/relationships/image" Target="../media/image24.svg"/><Relationship Id="rId1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image" Target="../media/image27.png"/><Relationship Id="rId17" Type="http://schemas.openxmlformats.org/officeDocument/2006/relationships/image" Target="../media/image32.svg"/><Relationship Id="rId2" Type="http://schemas.openxmlformats.org/officeDocument/2006/relationships/notesSlide" Target="../notesSlides/notesSlide23.xml"/><Relationship Id="rId16" Type="http://schemas.openxmlformats.org/officeDocument/2006/relationships/image" Target="../media/image31.png"/><Relationship Id="rId1" Type="http://schemas.openxmlformats.org/officeDocument/2006/relationships/slideLayout" Target="../slideLayouts/slideLayout8.xml"/><Relationship Id="rId6" Type="http://schemas.openxmlformats.org/officeDocument/2006/relationships/diagramColors" Target="../diagrams/colors8.xml"/><Relationship Id="rId11" Type="http://schemas.openxmlformats.org/officeDocument/2006/relationships/image" Target="../media/image26.svg"/><Relationship Id="rId5" Type="http://schemas.openxmlformats.org/officeDocument/2006/relationships/diagramQuickStyle" Target="../diagrams/quickStyle8.xml"/><Relationship Id="rId15" Type="http://schemas.openxmlformats.org/officeDocument/2006/relationships/image" Target="../media/image30.svg"/><Relationship Id="rId10" Type="http://schemas.openxmlformats.org/officeDocument/2006/relationships/image" Target="../media/image25.png"/><Relationship Id="rId4" Type="http://schemas.openxmlformats.org/officeDocument/2006/relationships/diagramLayout" Target="../diagrams/layout8.xml"/><Relationship Id="rId9" Type="http://schemas.openxmlformats.org/officeDocument/2006/relationships/image" Target="../media/image24.svg"/><Relationship Id="rId1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8" Type="http://schemas.openxmlformats.org/officeDocument/2006/relationships/diagramData" Target="../diagrams/data10.xml"/><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s>
</file>

<file path=ppt/slides/_rels/slide2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44.png"/><Relationship Id="rId7" Type="http://schemas.openxmlformats.org/officeDocument/2006/relationships/diagramColors" Target="../diagrams/colors12.xml"/><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37.xml"/><Relationship Id="rId1" Type="http://schemas.openxmlformats.org/officeDocument/2006/relationships/slideLayout" Target="../slideLayouts/slideLayout8.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38.xml"/><Relationship Id="rId1" Type="http://schemas.openxmlformats.org/officeDocument/2006/relationships/slideLayout" Target="../slideLayouts/slideLayout8.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3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39.xml"/><Relationship Id="rId1" Type="http://schemas.openxmlformats.org/officeDocument/2006/relationships/slideLayout" Target="../slideLayouts/slideLayout8.xml"/><Relationship Id="rId6" Type="http://schemas.openxmlformats.org/officeDocument/2006/relationships/diagramColors" Target="../diagrams/colors16.xml"/><Relationship Id="rId5" Type="http://schemas.openxmlformats.org/officeDocument/2006/relationships/diagramQuickStyle" Target="../diagrams/quickStyle16.xml"/><Relationship Id="rId10" Type="http://schemas.openxmlformats.org/officeDocument/2006/relationships/image" Target="../media/image48.png"/><Relationship Id="rId4" Type="http://schemas.openxmlformats.org/officeDocument/2006/relationships/diagramLayout" Target="../diagrams/layout16.xml"/><Relationship Id="rId9"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4512" y="1515573"/>
            <a:ext cx="12192000" cy="26114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文本框 7"/>
          <p:cNvSpPr txBox="1"/>
          <p:nvPr/>
        </p:nvSpPr>
        <p:spPr>
          <a:xfrm>
            <a:off x="663089" y="2699090"/>
            <a:ext cx="10922000" cy="841834"/>
          </a:xfrm>
          <a:prstGeom prst="rect">
            <a:avLst/>
          </a:prstGeom>
          <a:noFill/>
        </p:spPr>
        <p:txBody>
          <a:bodyPr wrap="square" rtlCol="0">
            <a:spAutoFit/>
          </a:body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sz="4800" b="1" spc="4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rPr>
              <a:t>调查研究设计</a:t>
            </a:r>
            <a:endParaRPr lang="en-US" altLang="zh-CN" sz="4800" b="1" spc="4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椭圆 5"/>
          <p:cNvSpPr/>
          <p:nvPr/>
        </p:nvSpPr>
        <p:spPr>
          <a:xfrm>
            <a:off x="5197121" y="602182"/>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3" name="组合 12"/>
          <p:cNvGrpSpPr/>
          <p:nvPr/>
        </p:nvGrpSpPr>
        <p:grpSpPr>
          <a:xfrm>
            <a:off x="5317814" y="718939"/>
            <a:ext cx="1614432" cy="1610666"/>
            <a:chOff x="2105799" y="20055838"/>
            <a:chExt cx="6748090" cy="6732363"/>
          </a:xfrm>
          <a:solidFill>
            <a:schemeClr val="accent1"/>
          </a:solidFill>
        </p:grpSpPr>
        <p:sp>
          <p:nvSpPr>
            <p:cNvPr id="14"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7" name="Subtitle 2"/>
          <p:cNvSpPr txBox="1">
            <a:spLocks/>
          </p:cNvSpPr>
          <p:nvPr/>
        </p:nvSpPr>
        <p:spPr bwMode="auto">
          <a:xfrm>
            <a:off x="3429017" y="4455103"/>
            <a:ext cx="5390144" cy="15841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17961" dir="2700000" algn="ctr" rotWithShape="0">
                    <a:schemeClr val="tx1"/>
                  </a:outerShdw>
                </a:effectLst>
              </a14:hiddenEffects>
            </a:ext>
          </a:extLst>
        </p:spPr>
        <p:txBody>
          <a:bodyPr vert="horz" wrap="square" lIns="91436" tIns="45718" rIns="91436" bIns="45718" numCol="1" anchor="t" anchorCtr="0" compatLnSpc="1">
            <a:prstTxWarp prst="textNoShape">
              <a:avLst/>
            </a:prstTxWarp>
            <a:noAutofit/>
          </a:bodyPr>
          <a:lstStyle>
            <a:lvl1pPr marL="0" indent="0" algn="l" defTabSz="915001" rtl="0" eaLnBrk="1" fontAlgn="base" hangingPunct="1">
              <a:spcBef>
                <a:spcPct val="20000"/>
              </a:spcBef>
              <a:spcAft>
                <a:spcPct val="0"/>
              </a:spcAft>
              <a:buFontTx/>
              <a:buNone/>
              <a:defRPr sz="2200">
                <a:solidFill>
                  <a:srgbClr val="FFFFFF"/>
                </a:solidFill>
                <a:latin typeface="+mn-lt"/>
                <a:ea typeface="+mn-ea"/>
                <a:cs typeface="+mn-cs"/>
              </a:defRPr>
            </a:lvl1pPr>
            <a:lvl2pPr marL="743170" indent="-286385" algn="l" defTabSz="915001" rtl="0" eaLnBrk="1" fontAlgn="base" hangingPunct="1">
              <a:spcBef>
                <a:spcPct val="20000"/>
              </a:spcBef>
              <a:spcAft>
                <a:spcPct val="0"/>
              </a:spcAft>
              <a:buChar char="–"/>
              <a:defRPr sz="2100">
                <a:solidFill>
                  <a:srgbClr val="FFFFFF"/>
                </a:solidFill>
                <a:latin typeface="+mn-lt"/>
              </a:defRPr>
            </a:lvl2pPr>
            <a:lvl3pPr marL="1142676" indent="-227677" algn="l" defTabSz="915001" rtl="0" eaLnBrk="1" fontAlgn="base" hangingPunct="1">
              <a:spcBef>
                <a:spcPct val="20000"/>
              </a:spcBef>
              <a:spcAft>
                <a:spcPct val="0"/>
              </a:spcAft>
              <a:buChar char="•"/>
              <a:defRPr sz="1900">
                <a:solidFill>
                  <a:srgbClr val="FFFFFF"/>
                </a:solidFill>
                <a:latin typeface="+mn-lt"/>
              </a:defRPr>
            </a:lvl3pPr>
            <a:lvl4pPr marL="1599461" indent="-227677" algn="l" defTabSz="915001" rtl="0" eaLnBrk="1" fontAlgn="base" hangingPunct="1">
              <a:spcBef>
                <a:spcPct val="20000"/>
              </a:spcBef>
              <a:spcAft>
                <a:spcPct val="0"/>
              </a:spcAft>
              <a:buChar char="–"/>
              <a:defRPr>
                <a:solidFill>
                  <a:srgbClr val="FFFFFF"/>
                </a:solidFill>
                <a:latin typeface="+mn-lt"/>
              </a:defRPr>
            </a:lvl4pPr>
            <a:lvl5pPr marL="2057677" indent="-229108" algn="l" defTabSz="915001" rtl="0" eaLnBrk="1" fontAlgn="base" hangingPunct="1">
              <a:spcBef>
                <a:spcPct val="20000"/>
              </a:spcBef>
              <a:spcAft>
                <a:spcPct val="0"/>
              </a:spcAft>
              <a:buChar char="»"/>
              <a:defRPr>
                <a:solidFill>
                  <a:srgbClr val="FFFFFF"/>
                </a:solidFill>
                <a:latin typeface="+mn-lt"/>
              </a:defRPr>
            </a:lvl5pPr>
            <a:lvl6pPr marL="2470071" indent="-229108" algn="l" defTabSz="915001" rtl="0" eaLnBrk="1" fontAlgn="base" hangingPunct="1">
              <a:spcBef>
                <a:spcPct val="20000"/>
              </a:spcBef>
              <a:spcAft>
                <a:spcPct val="0"/>
              </a:spcAft>
              <a:buChar char="»"/>
              <a:defRPr>
                <a:solidFill>
                  <a:srgbClr val="FFFFFF"/>
                </a:solidFill>
                <a:latin typeface="+mn-lt"/>
              </a:defRPr>
            </a:lvl6pPr>
            <a:lvl7pPr marL="2882465" indent="-229108" algn="l" defTabSz="915001" rtl="0" eaLnBrk="1" fontAlgn="base" hangingPunct="1">
              <a:spcBef>
                <a:spcPct val="20000"/>
              </a:spcBef>
              <a:spcAft>
                <a:spcPct val="0"/>
              </a:spcAft>
              <a:buChar char="»"/>
              <a:defRPr>
                <a:solidFill>
                  <a:srgbClr val="FFFFFF"/>
                </a:solidFill>
                <a:latin typeface="+mn-lt"/>
              </a:defRPr>
            </a:lvl7pPr>
            <a:lvl8pPr marL="3294860" indent="-229108" algn="l" defTabSz="915001" rtl="0" eaLnBrk="1" fontAlgn="base" hangingPunct="1">
              <a:spcBef>
                <a:spcPct val="20000"/>
              </a:spcBef>
              <a:spcAft>
                <a:spcPct val="0"/>
              </a:spcAft>
              <a:buChar char="»"/>
              <a:defRPr>
                <a:solidFill>
                  <a:srgbClr val="FFFFFF"/>
                </a:solidFill>
                <a:latin typeface="+mn-lt"/>
              </a:defRPr>
            </a:lvl8pPr>
            <a:lvl9pPr marL="3707254" indent="-229108" algn="l" defTabSz="915001" rtl="0" eaLnBrk="1" fontAlgn="base" hangingPunct="1">
              <a:spcBef>
                <a:spcPct val="20000"/>
              </a:spcBef>
              <a:spcAft>
                <a:spcPct val="0"/>
              </a:spcAft>
              <a:buChar char="»"/>
              <a:defRPr>
                <a:solidFill>
                  <a:srgbClr val="FFFFFF"/>
                </a:solidFill>
                <a:latin typeface="+mn-lt"/>
              </a:defRPr>
            </a:lvl9pPr>
          </a:lstStyle>
          <a:p>
            <a:pPr algn="ctr"/>
            <a:r>
              <a:rPr lang="zh-CN" altLang="en-US" b="1" kern="0" dirty="0">
                <a:solidFill>
                  <a:schemeClr val="accent1">
                    <a:lumMod val="50000"/>
                  </a:schemeClr>
                </a:solidFill>
                <a:latin typeface="微软雅黑" panose="020B0503020204020204" pitchFamily="34" charset="-122"/>
                <a:ea typeface="微软雅黑" panose="020B0503020204020204" pitchFamily="34" charset="-122"/>
              </a:rPr>
              <a:t>高</a:t>
            </a:r>
            <a:r>
              <a:rPr lang="en-US" altLang="zh-CN" b="1" kern="0"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b="1" kern="0" dirty="0">
                <a:solidFill>
                  <a:schemeClr val="accent1">
                    <a:lumMod val="50000"/>
                  </a:schemeClr>
                </a:solidFill>
                <a:latin typeface="微软雅黑" panose="020B0503020204020204" pitchFamily="34" charset="-122"/>
                <a:ea typeface="微软雅黑" panose="020B0503020204020204" pitchFamily="34" charset="-122"/>
              </a:rPr>
              <a:t>培</a:t>
            </a:r>
            <a:endParaRPr lang="en-US" b="1" kern="0" dirty="0">
              <a:solidFill>
                <a:schemeClr val="accent1">
                  <a:lumMod val="50000"/>
                </a:schemeClr>
              </a:solidFill>
              <a:latin typeface="微软雅黑" panose="020B0503020204020204" pitchFamily="34" charset="-122"/>
              <a:ea typeface="微软雅黑" panose="020B0503020204020204" pitchFamily="34" charset="-122"/>
            </a:endParaRPr>
          </a:p>
          <a:p>
            <a:pPr algn="ctr">
              <a:spcBef>
                <a:spcPts val="600"/>
              </a:spcBef>
            </a:pPr>
            <a:endParaRPr lang="en-US" altLang="zh-CN" sz="1800" kern="0" dirty="0">
              <a:solidFill>
                <a:schemeClr val="accent1">
                  <a:lumMod val="50000"/>
                </a:schemeClr>
              </a:solidFill>
              <a:latin typeface="微软雅黑" panose="020B0503020204020204" pitchFamily="34" charset="-122"/>
              <a:ea typeface="微软雅黑" panose="020B0503020204020204" pitchFamily="34" charset="-122"/>
            </a:endParaRPr>
          </a:p>
          <a:p>
            <a:pPr algn="ctr">
              <a:spcBef>
                <a:spcPts val="600"/>
              </a:spcBef>
            </a:pPr>
            <a:r>
              <a:rPr lang="zh-CN" altLang="en-US" sz="1800" kern="0" dirty="0">
                <a:solidFill>
                  <a:schemeClr val="accent1">
                    <a:lumMod val="50000"/>
                  </a:schemeClr>
                </a:solidFill>
                <a:latin typeface="微软雅黑" panose="020B0503020204020204" pitchFamily="34" charset="-122"/>
                <a:ea typeface="微软雅黑" panose="020B0503020204020204" pitchFamily="34" charset="-122"/>
              </a:rPr>
              <a:t>北京大学公共卫生学院</a:t>
            </a:r>
            <a:endParaRPr lang="en-US" altLang="zh-CN" sz="1800" kern="0" dirty="0">
              <a:solidFill>
                <a:schemeClr val="accent1">
                  <a:lumMod val="50000"/>
                </a:schemeClr>
              </a:solidFill>
              <a:latin typeface="微软雅黑" panose="020B0503020204020204" pitchFamily="34" charset="-122"/>
              <a:ea typeface="微软雅黑" panose="020B0503020204020204" pitchFamily="34" charset="-122"/>
            </a:endParaRPr>
          </a:p>
          <a:p>
            <a:pPr algn="ctr">
              <a:spcBef>
                <a:spcPts val="600"/>
              </a:spcBef>
            </a:pPr>
            <a:r>
              <a:rPr lang="zh-CN" altLang="en-US" sz="1800" kern="0" dirty="0">
                <a:solidFill>
                  <a:schemeClr val="accent1">
                    <a:lumMod val="50000"/>
                  </a:schemeClr>
                </a:solidFill>
                <a:latin typeface="微软雅黑" panose="020B0503020204020204" pitchFamily="34" charset="-122"/>
                <a:ea typeface="微软雅黑" panose="020B0503020204020204" pitchFamily="34" charset="-122"/>
              </a:rPr>
              <a:t>流行病与卫生统计学系</a:t>
            </a:r>
            <a:endParaRPr lang="en-US" altLang="zh-CN" sz="1800" kern="0" dirty="0">
              <a:solidFill>
                <a:schemeClr val="accent1">
                  <a:lumMod val="50000"/>
                </a:schemeClr>
              </a:solidFill>
              <a:latin typeface="微软雅黑" panose="020B0503020204020204" pitchFamily="34" charset="-122"/>
              <a:ea typeface="微软雅黑" panose="020B0503020204020204" pitchFamily="34" charset="-122"/>
            </a:endParaRPr>
          </a:p>
          <a:p>
            <a:pPr algn="ctr">
              <a:spcBef>
                <a:spcPts val="600"/>
              </a:spcBef>
            </a:pPr>
            <a:endParaRPr lang="en-US" altLang="zh-CN" sz="1800" kern="0" dirty="0">
              <a:solidFill>
                <a:schemeClr val="accent5"/>
              </a:solidFill>
              <a:latin typeface="+mn-ea"/>
            </a:endParaRPr>
          </a:p>
        </p:txBody>
      </p:sp>
      <p:pic>
        <p:nvPicPr>
          <p:cNvPr id="38" name="图片 37"/>
          <p:cNvPicPr>
            <a:picLocks noChangeAspect="1"/>
          </p:cNvPicPr>
          <p:nvPr/>
        </p:nvPicPr>
        <p:blipFill>
          <a:blip r:embed="rId3"/>
          <a:stretch>
            <a:fillRect/>
          </a:stretch>
        </p:blipFill>
        <p:spPr>
          <a:xfrm>
            <a:off x="14512" y="25748"/>
            <a:ext cx="2991053" cy="576434"/>
          </a:xfrm>
          <a:prstGeom prst="rect">
            <a:avLst/>
          </a:prstGeom>
        </p:spPr>
      </p:pic>
    </p:spTree>
    <p:extLst>
      <p:ext uri="{BB962C8B-B14F-4D97-AF65-F5344CB8AC3E}">
        <p14:creationId xmlns:p14="http://schemas.microsoft.com/office/powerpoint/2010/main" val="4199331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10</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调查研究案例</a:t>
            </a:r>
          </a:p>
        </p:txBody>
      </p:sp>
      <p:pic>
        <p:nvPicPr>
          <p:cNvPr id="12" name="图片 11">
            <a:extLst>
              <a:ext uri="{FF2B5EF4-FFF2-40B4-BE49-F238E27FC236}">
                <a16:creationId xmlns:a16="http://schemas.microsoft.com/office/drawing/2014/main" id="{15BAB979-E0A8-4AE3-773A-F1F65A40B8B2}"/>
              </a:ext>
            </a:extLst>
          </p:cNvPr>
          <p:cNvPicPr>
            <a:picLocks noChangeAspect="1"/>
          </p:cNvPicPr>
          <p:nvPr/>
        </p:nvPicPr>
        <p:blipFill rotWithShape="1">
          <a:blip r:embed="rId3"/>
          <a:srcRect l="32825" t="12119" r="30794" b="22261"/>
          <a:stretch/>
        </p:blipFill>
        <p:spPr>
          <a:xfrm>
            <a:off x="7585675" y="968799"/>
            <a:ext cx="4446748" cy="5347049"/>
          </a:xfrm>
          <a:prstGeom prst="rect">
            <a:avLst/>
          </a:prstGeom>
        </p:spPr>
      </p:pic>
      <p:sp>
        <p:nvSpPr>
          <p:cNvPr id="3" name="任意多边形 17">
            <a:extLst>
              <a:ext uri="{FF2B5EF4-FFF2-40B4-BE49-F238E27FC236}">
                <a16:creationId xmlns:a16="http://schemas.microsoft.com/office/drawing/2014/main" id="{BE52F743-7A91-51FD-E5F3-92D1B8724AF5}"/>
              </a:ext>
            </a:extLst>
          </p:cNvPr>
          <p:cNvSpPr/>
          <p:nvPr/>
        </p:nvSpPr>
        <p:spPr>
          <a:xfrm>
            <a:off x="3116854" y="2849993"/>
            <a:ext cx="6768752" cy="2070176"/>
          </a:xfrm>
          <a:custGeom>
            <a:avLst/>
            <a:gdLst>
              <a:gd name="connsiteX0" fmla="*/ 0 w 2098466"/>
              <a:gd name="connsiteY0" fmla="*/ 0 h 2466713"/>
              <a:gd name="connsiteX1" fmla="*/ 2098466 w 2098466"/>
              <a:gd name="connsiteY1" fmla="*/ 0 h 2466713"/>
              <a:gd name="connsiteX2" fmla="*/ 2098466 w 2098466"/>
              <a:gd name="connsiteY2" fmla="*/ 2466713 h 2466713"/>
              <a:gd name="connsiteX3" fmla="*/ 0 w 2098466"/>
              <a:gd name="connsiteY3" fmla="*/ 2466713 h 2466713"/>
              <a:gd name="connsiteX4" fmla="*/ 0 w 2098466"/>
              <a:gd name="connsiteY4" fmla="*/ 0 h 2466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8466" h="2466713">
                <a:moveTo>
                  <a:pt x="0" y="0"/>
                </a:moveTo>
                <a:lnTo>
                  <a:pt x="2098466" y="0"/>
                </a:lnTo>
                <a:lnTo>
                  <a:pt x="2098466" y="2466713"/>
                </a:lnTo>
                <a:lnTo>
                  <a:pt x="0" y="246671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5560" tIns="35560" rIns="35560" bIns="35560" numCol="1" spcCol="1270" anchor="t" anchorCtr="0">
            <a:noAutofit/>
          </a:bodyPr>
          <a:lstStyle/>
          <a:p>
            <a:pPr lvl="0" algn="l" defTabSz="622300">
              <a:lnSpc>
                <a:spcPct val="150000"/>
              </a:lnSpc>
              <a:spcBef>
                <a:spcPct val="0"/>
              </a:spcBef>
              <a:spcAft>
                <a:spcPct val="35000"/>
              </a:spcAft>
            </a:pPr>
            <a:endParaRPr lang="en-US" dirty="0">
              <a:solidFill>
                <a:srgbClr val="993300"/>
              </a:solidFill>
              <a:latin typeface="微软雅黑" panose="020B0503020204020204" pitchFamily="34" charset="-122"/>
              <a:ea typeface="微软雅黑" panose="020B0503020204020204" pitchFamily="34" charset="-122"/>
            </a:endParaRPr>
          </a:p>
        </p:txBody>
      </p:sp>
      <p:sp>
        <p:nvSpPr>
          <p:cNvPr id="5" name="椭圆 4">
            <a:extLst>
              <a:ext uri="{FF2B5EF4-FFF2-40B4-BE49-F238E27FC236}">
                <a16:creationId xmlns:a16="http://schemas.microsoft.com/office/drawing/2014/main" id="{C86D545A-6784-0D10-74D6-2201AFF21DE0}"/>
              </a:ext>
            </a:extLst>
          </p:cNvPr>
          <p:cNvSpPr/>
          <p:nvPr/>
        </p:nvSpPr>
        <p:spPr>
          <a:xfrm>
            <a:off x="1049589" y="1412776"/>
            <a:ext cx="586149" cy="586149"/>
          </a:xfrm>
          <a:prstGeom prst="ellipse">
            <a:avLst/>
          </a:prstGeom>
        </p:spPr>
        <p:style>
          <a:lnRef idx="0">
            <a:schemeClr val="dk1">
              <a:hueOff val="0"/>
              <a:satOff val="0"/>
              <a:lumOff val="0"/>
              <a:alphaOff val="0"/>
            </a:schemeClr>
          </a:lnRef>
          <a:fillRef idx="1">
            <a:schemeClr val="accent4">
              <a:tint val="40000"/>
              <a:hueOff val="0"/>
              <a:satOff val="0"/>
              <a:lumOff val="0"/>
              <a:alphaOff val="0"/>
            </a:schemeClr>
          </a:fillRef>
          <a:effectRef idx="2">
            <a:schemeClr val="accent4">
              <a:tint val="40000"/>
              <a:hueOff val="0"/>
              <a:satOff val="0"/>
              <a:lumOff val="0"/>
              <a:alphaOff val="0"/>
            </a:schemeClr>
          </a:effectRef>
          <a:fontRef idx="minor">
            <a:schemeClr val="dk1">
              <a:hueOff val="0"/>
              <a:satOff val="0"/>
              <a:lumOff val="0"/>
              <a:alphaOff val="0"/>
            </a:schemeClr>
          </a:fontRef>
        </p:style>
      </p:sp>
      <p:sp>
        <p:nvSpPr>
          <p:cNvPr id="6" name="弦形 5">
            <a:extLst>
              <a:ext uri="{FF2B5EF4-FFF2-40B4-BE49-F238E27FC236}">
                <a16:creationId xmlns:a16="http://schemas.microsoft.com/office/drawing/2014/main" id="{C18142A2-DD48-080F-F2DC-AFA37426BEAD}"/>
              </a:ext>
            </a:extLst>
          </p:cNvPr>
          <p:cNvSpPr/>
          <p:nvPr/>
        </p:nvSpPr>
        <p:spPr>
          <a:xfrm>
            <a:off x="1102067" y="1919575"/>
            <a:ext cx="468919" cy="468919"/>
          </a:xfrm>
          <a:prstGeom prst="chord">
            <a:avLst>
              <a:gd name="adj1" fmla="val 1168272"/>
              <a:gd name="adj2" fmla="val 9631728"/>
            </a:avLst>
          </a:prstGeom>
        </p:spPr>
        <p:style>
          <a:lnRef idx="1">
            <a:schemeClr val="accent4">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sp>
      <p:sp>
        <p:nvSpPr>
          <p:cNvPr id="7" name="任意多边形 7">
            <a:extLst>
              <a:ext uri="{FF2B5EF4-FFF2-40B4-BE49-F238E27FC236}">
                <a16:creationId xmlns:a16="http://schemas.microsoft.com/office/drawing/2014/main" id="{E3966470-714C-5702-5657-65F3977B1514}"/>
              </a:ext>
            </a:extLst>
          </p:cNvPr>
          <p:cNvSpPr/>
          <p:nvPr/>
        </p:nvSpPr>
        <p:spPr>
          <a:xfrm>
            <a:off x="1265494" y="2178584"/>
            <a:ext cx="6768752" cy="979970"/>
          </a:xfrm>
          <a:custGeom>
            <a:avLst/>
            <a:gdLst>
              <a:gd name="connsiteX0" fmla="*/ 0 w 2098466"/>
              <a:gd name="connsiteY0" fmla="*/ 0 h 2466713"/>
              <a:gd name="connsiteX1" fmla="*/ 2098466 w 2098466"/>
              <a:gd name="connsiteY1" fmla="*/ 0 h 2466713"/>
              <a:gd name="connsiteX2" fmla="*/ 2098466 w 2098466"/>
              <a:gd name="connsiteY2" fmla="*/ 2466713 h 2466713"/>
              <a:gd name="connsiteX3" fmla="*/ 0 w 2098466"/>
              <a:gd name="connsiteY3" fmla="*/ 2466713 h 2466713"/>
              <a:gd name="connsiteX4" fmla="*/ 0 w 2098466"/>
              <a:gd name="connsiteY4" fmla="*/ 0 h 2466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8466" h="2466713">
                <a:moveTo>
                  <a:pt x="0" y="0"/>
                </a:moveTo>
                <a:lnTo>
                  <a:pt x="2098466" y="0"/>
                </a:lnTo>
                <a:lnTo>
                  <a:pt x="2098466" y="2466713"/>
                </a:lnTo>
                <a:lnTo>
                  <a:pt x="0" y="246671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5560" tIns="35560" rIns="35560" bIns="35560" numCol="1" spcCol="1270" anchor="t" anchorCtr="0">
            <a:noAutofit/>
          </a:bodyPr>
          <a:lstStyle/>
          <a:p>
            <a:pPr lvl="0" algn="l" defTabSz="622300">
              <a:lnSpc>
                <a:spcPct val="150000"/>
              </a:lnSpc>
              <a:spcBef>
                <a:spcPct val="0"/>
              </a:spcBef>
              <a:spcAft>
                <a:spcPct val="35000"/>
              </a:spcAft>
            </a:pPr>
            <a:endParaRPr lang="en-US" dirty="0">
              <a:solidFill>
                <a:srgbClr val="993300"/>
              </a:solidFill>
              <a:latin typeface="微软雅黑" panose="020B0503020204020204" pitchFamily="34" charset="-122"/>
              <a:ea typeface="微软雅黑" panose="020B0503020204020204" pitchFamily="34" charset="-122"/>
            </a:endParaRPr>
          </a:p>
        </p:txBody>
      </p:sp>
      <p:sp>
        <p:nvSpPr>
          <p:cNvPr id="8" name="任意多边形 8">
            <a:extLst>
              <a:ext uri="{FF2B5EF4-FFF2-40B4-BE49-F238E27FC236}">
                <a16:creationId xmlns:a16="http://schemas.microsoft.com/office/drawing/2014/main" id="{3900D732-FB63-912D-4A39-71A8265051E7}"/>
              </a:ext>
            </a:extLst>
          </p:cNvPr>
          <p:cNvSpPr/>
          <p:nvPr/>
        </p:nvSpPr>
        <p:spPr>
          <a:xfrm>
            <a:off x="1823725" y="1860962"/>
            <a:ext cx="6054506" cy="496044"/>
          </a:xfrm>
          <a:custGeom>
            <a:avLst/>
            <a:gdLst>
              <a:gd name="connsiteX0" fmla="*/ 0 w 1734026"/>
              <a:gd name="connsiteY0" fmla="*/ 0 h 586149"/>
              <a:gd name="connsiteX1" fmla="*/ 1734026 w 1734026"/>
              <a:gd name="connsiteY1" fmla="*/ 0 h 586149"/>
              <a:gd name="connsiteX2" fmla="*/ 1734026 w 1734026"/>
              <a:gd name="connsiteY2" fmla="*/ 586149 h 586149"/>
              <a:gd name="connsiteX3" fmla="*/ 0 w 1734026"/>
              <a:gd name="connsiteY3" fmla="*/ 586149 h 586149"/>
              <a:gd name="connsiteX4" fmla="*/ 0 w 1734026"/>
              <a:gd name="connsiteY4" fmla="*/ 0 h 586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4026" h="586149">
                <a:moveTo>
                  <a:pt x="0" y="0"/>
                </a:moveTo>
                <a:lnTo>
                  <a:pt x="1734026" y="0"/>
                </a:lnTo>
                <a:lnTo>
                  <a:pt x="1734026" y="586149"/>
                </a:lnTo>
                <a:lnTo>
                  <a:pt x="0" y="58614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0800" tIns="50800" rIns="50800" bIns="50800" numCol="1" spcCol="1270" anchor="b" anchorCtr="0">
            <a:noAutofit/>
          </a:bodyPr>
          <a:lstStyle/>
          <a:p>
            <a:pPr lvl="0" algn="l" defTabSz="889000">
              <a:lnSpc>
                <a:spcPct val="90000"/>
              </a:lnSpc>
              <a:spcBef>
                <a:spcPct val="0"/>
              </a:spcBef>
              <a:spcAft>
                <a:spcPct val="35000"/>
              </a:spcAft>
            </a:pPr>
            <a:r>
              <a:rPr lang="zh-CN" altLang="en-US" sz="2000" b="1" kern="1200" dirty="0">
                <a:latin typeface="微软雅黑" panose="020B0503020204020204" pitchFamily="34" charset="-122"/>
                <a:ea typeface="微软雅黑" panose="020B0503020204020204" pitchFamily="34" charset="-122"/>
              </a:rPr>
              <a:t>最新的糖尿病前期患病率</a:t>
            </a:r>
            <a:endParaRPr lang="en-US" sz="2000" b="1" kern="1200" dirty="0">
              <a:solidFill>
                <a:schemeClr val="tx1"/>
              </a:solidFill>
            </a:endParaRPr>
          </a:p>
        </p:txBody>
      </p:sp>
      <p:sp>
        <p:nvSpPr>
          <p:cNvPr id="9" name="任意多边形 17">
            <a:extLst>
              <a:ext uri="{FF2B5EF4-FFF2-40B4-BE49-F238E27FC236}">
                <a16:creationId xmlns:a16="http://schemas.microsoft.com/office/drawing/2014/main" id="{DD6CE084-1A11-C3B3-62EA-3159C657B0B8}"/>
              </a:ext>
            </a:extLst>
          </p:cNvPr>
          <p:cNvSpPr/>
          <p:nvPr/>
        </p:nvSpPr>
        <p:spPr>
          <a:xfrm>
            <a:off x="778489" y="2849993"/>
            <a:ext cx="6328056" cy="3240360"/>
          </a:xfrm>
          <a:custGeom>
            <a:avLst/>
            <a:gdLst>
              <a:gd name="connsiteX0" fmla="*/ 0 w 2098466"/>
              <a:gd name="connsiteY0" fmla="*/ 0 h 2466713"/>
              <a:gd name="connsiteX1" fmla="*/ 2098466 w 2098466"/>
              <a:gd name="connsiteY1" fmla="*/ 0 h 2466713"/>
              <a:gd name="connsiteX2" fmla="*/ 2098466 w 2098466"/>
              <a:gd name="connsiteY2" fmla="*/ 2466713 h 2466713"/>
              <a:gd name="connsiteX3" fmla="*/ 0 w 2098466"/>
              <a:gd name="connsiteY3" fmla="*/ 2466713 h 2466713"/>
              <a:gd name="connsiteX4" fmla="*/ 0 w 2098466"/>
              <a:gd name="connsiteY4" fmla="*/ 0 h 2466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8466" h="2466713">
                <a:moveTo>
                  <a:pt x="0" y="0"/>
                </a:moveTo>
                <a:lnTo>
                  <a:pt x="2098466" y="0"/>
                </a:lnTo>
                <a:lnTo>
                  <a:pt x="2098466" y="2466713"/>
                </a:lnTo>
                <a:lnTo>
                  <a:pt x="0" y="246671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5560" tIns="35560" rIns="35560" bIns="35560" numCol="1" spcCol="1270" anchor="t" anchorCtr="0">
            <a:noAutofit/>
          </a:bodyPr>
          <a:lstStyle/>
          <a:p>
            <a:pPr lvl="0" defTabSz="622300">
              <a:lnSpc>
                <a:spcPct val="150000"/>
              </a:lnSpc>
              <a:spcBef>
                <a:spcPct val="0"/>
              </a:spcBef>
              <a:spcAft>
                <a:spcPct val="35000"/>
              </a:spcAft>
            </a:pPr>
            <a:r>
              <a:rPr lang="zh-CN" altLang="en-US" sz="2000" dirty="0">
                <a:solidFill>
                  <a:srgbClr val="9A0001"/>
                </a:solidFill>
                <a:latin typeface="微软雅黑" panose="020B0503020204020204" pitchFamily="34" charset="-122"/>
                <a:ea typeface="微软雅黑" panose="020B0503020204020204" pitchFamily="34" charset="-122"/>
              </a:rPr>
              <a:t>综上所述，</a:t>
            </a:r>
            <a:r>
              <a:rPr lang="en-US" altLang="zh-CN" sz="2000" dirty="0">
                <a:solidFill>
                  <a:srgbClr val="9A0001"/>
                </a:solidFill>
                <a:latin typeface="微软雅黑" panose="020B0503020204020204" pitchFamily="34" charset="-122"/>
                <a:ea typeface="微软雅黑" panose="020B0503020204020204" pitchFamily="34" charset="-122"/>
              </a:rPr>
              <a:t>2013</a:t>
            </a:r>
            <a:r>
              <a:rPr lang="zh-CN" altLang="en-US" sz="2000" dirty="0">
                <a:solidFill>
                  <a:srgbClr val="9A0001"/>
                </a:solidFill>
                <a:latin typeface="微软雅黑" panose="020B0503020204020204" pitchFamily="34" charset="-122"/>
                <a:ea typeface="微软雅黑" panose="020B0503020204020204" pitchFamily="34" charset="-122"/>
              </a:rPr>
              <a:t>年的调查采用了更大的样本量，更具有代表性的监测点，更被国际认可的</a:t>
            </a:r>
            <a:r>
              <a:rPr lang="en-US" altLang="zh-CN" sz="2000" dirty="0">
                <a:solidFill>
                  <a:srgbClr val="9A0001"/>
                </a:solidFill>
                <a:latin typeface="微软雅黑" panose="020B0503020204020204" pitchFamily="34" charset="-122"/>
                <a:ea typeface="微软雅黑" panose="020B0503020204020204" pitchFamily="34" charset="-122"/>
              </a:rPr>
              <a:t>HbA1c</a:t>
            </a:r>
            <a:r>
              <a:rPr lang="zh-CN" altLang="en-US" sz="2000" dirty="0">
                <a:solidFill>
                  <a:srgbClr val="9A0001"/>
                </a:solidFill>
                <a:latin typeface="微软雅黑" panose="020B0503020204020204" pitchFamily="34" charset="-122"/>
                <a:ea typeface="微软雅黑" panose="020B0503020204020204" pitchFamily="34" charset="-122"/>
              </a:rPr>
              <a:t>检测手段，使我们有理由支持</a:t>
            </a:r>
            <a:r>
              <a:rPr lang="en-US" altLang="zh-CN" sz="2000" dirty="0">
                <a:solidFill>
                  <a:srgbClr val="9A0001"/>
                </a:solidFill>
                <a:latin typeface="微软雅黑" panose="020B0503020204020204" pitchFamily="34" charset="-122"/>
                <a:ea typeface="微软雅黑" panose="020B0503020204020204" pitchFamily="34" charset="-122"/>
              </a:rPr>
              <a:t>2013</a:t>
            </a:r>
            <a:r>
              <a:rPr lang="zh-CN" altLang="en-US" sz="2000" dirty="0">
                <a:solidFill>
                  <a:srgbClr val="9A0001"/>
                </a:solidFill>
                <a:latin typeface="微软雅黑" panose="020B0503020204020204" pitchFamily="34" charset="-122"/>
                <a:ea typeface="微软雅黑" panose="020B0503020204020204" pitchFamily="34" charset="-122"/>
              </a:rPr>
              <a:t>年的调查结果是真实可靠的。同时，我们详细的列出了</a:t>
            </a:r>
            <a:r>
              <a:rPr lang="en-US" altLang="zh-CN" sz="2000" dirty="0">
                <a:solidFill>
                  <a:srgbClr val="9A0001"/>
                </a:solidFill>
                <a:latin typeface="微软雅黑" panose="020B0503020204020204" pitchFamily="34" charset="-122"/>
                <a:ea typeface="微软雅黑" panose="020B0503020204020204" pitchFamily="34" charset="-122"/>
              </a:rPr>
              <a:t>2010</a:t>
            </a:r>
            <a:r>
              <a:rPr lang="zh-CN" altLang="en-US" sz="2000" dirty="0">
                <a:solidFill>
                  <a:srgbClr val="9A0001"/>
                </a:solidFill>
                <a:latin typeface="微软雅黑" panose="020B0503020204020204" pitchFamily="34" charset="-122"/>
                <a:ea typeface="微软雅黑" panose="020B0503020204020204" pitchFamily="34" charset="-122"/>
              </a:rPr>
              <a:t>年和</a:t>
            </a:r>
            <a:r>
              <a:rPr lang="en-US" altLang="zh-CN" sz="2000" dirty="0">
                <a:solidFill>
                  <a:srgbClr val="9A0001"/>
                </a:solidFill>
                <a:latin typeface="微软雅黑" panose="020B0503020204020204" pitchFamily="34" charset="-122"/>
                <a:ea typeface="微软雅黑" panose="020B0503020204020204" pitchFamily="34" charset="-122"/>
              </a:rPr>
              <a:t>2013</a:t>
            </a:r>
            <a:r>
              <a:rPr lang="zh-CN" altLang="en-US" sz="2000" dirty="0">
                <a:solidFill>
                  <a:srgbClr val="9A0001"/>
                </a:solidFill>
                <a:latin typeface="微软雅黑" panose="020B0503020204020204" pitchFamily="34" charset="-122"/>
                <a:ea typeface="微软雅黑" panose="020B0503020204020204" pitchFamily="34" charset="-122"/>
              </a:rPr>
              <a:t>年糖尿病前期患病率差异可能的影响因素，我们认为这种差异的影响是由多种因素联合导致的。</a:t>
            </a:r>
            <a:endParaRPr lang="en-US" altLang="zh-CN" sz="2000" dirty="0">
              <a:solidFill>
                <a:srgbClr val="9A0001"/>
              </a:solidFill>
              <a:latin typeface="微软雅黑" panose="020B0503020204020204" pitchFamily="34" charset="-122"/>
              <a:ea typeface="微软雅黑" panose="020B0503020204020204" pitchFamily="34" charset="-122"/>
            </a:endParaRPr>
          </a:p>
        </p:txBody>
      </p:sp>
      <p:sp>
        <p:nvSpPr>
          <p:cNvPr id="11" name="Title 1">
            <a:extLst>
              <a:ext uri="{FF2B5EF4-FFF2-40B4-BE49-F238E27FC236}">
                <a16:creationId xmlns:a16="http://schemas.microsoft.com/office/drawing/2014/main" id="{1678F5C7-F3CF-F8AC-A658-1192E31C29C6}"/>
              </a:ext>
            </a:extLst>
          </p:cNvPr>
          <p:cNvSpPr txBox="1">
            <a:spLocks/>
          </p:cNvSpPr>
          <p:nvPr/>
        </p:nvSpPr>
        <p:spPr>
          <a:xfrm>
            <a:off x="594382" y="1140690"/>
            <a:ext cx="4386064" cy="576064"/>
          </a:xfrm>
          <a:prstGeom prst="rect">
            <a:avLst/>
          </a:prstGeom>
        </p:spPr>
        <p:txBody>
          <a:bodyPr/>
          <a:lst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b="1" dirty="0">
                <a:solidFill>
                  <a:schemeClr val="bg2">
                    <a:lumMod val="10000"/>
                  </a:schemeClr>
                </a:solidFill>
                <a:latin typeface="微软雅黑" panose="020B0503020204020204" pitchFamily="34" charset="-122"/>
              </a:rPr>
              <a:t>研究结论（一）</a:t>
            </a:r>
            <a:endParaRPr lang="en-US" altLang="zh-CN" sz="2400" b="1" dirty="0">
              <a:solidFill>
                <a:schemeClr val="bg2">
                  <a:lumMod val="10000"/>
                </a:schemeClr>
              </a:solidFill>
              <a:latin typeface="微软雅黑" panose="020B0503020204020204" pitchFamily="34" charset="-122"/>
            </a:endParaRPr>
          </a:p>
        </p:txBody>
      </p:sp>
    </p:spTree>
    <p:extLst>
      <p:ext uri="{BB962C8B-B14F-4D97-AF65-F5344CB8AC3E}">
        <p14:creationId xmlns:p14="http://schemas.microsoft.com/office/powerpoint/2010/main" val="1309636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11</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调查研究案例</a:t>
            </a:r>
          </a:p>
        </p:txBody>
      </p:sp>
      <p:pic>
        <p:nvPicPr>
          <p:cNvPr id="12" name="图片 11">
            <a:extLst>
              <a:ext uri="{FF2B5EF4-FFF2-40B4-BE49-F238E27FC236}">
                <a16:creationId xmlns:a16="http://schemas.microsoft.com/office/drawing/2014/main" id="{15BAB979-E0A8-4AE3-773A-F1F65A40B8B2}"/>
              </a:ext>
            </a:extLst>
          </p:cNvPr>
          <p:cNvPicPr>
            <a:picLocks noChangeAspect="1"/>
          </p:cNvPicPr>
          <p:nvPr/>
        </p:nvPicPr>
        <p:blipFill rotWithShape="1">
          <a:blip r:embed="rId3"/>
          <a:srcRect l="32825" t="12119" r="30794" b="22261"/>
          <a:stretch/>
        </p:blipFill>
        <p:spPr>
          <a:xfrm>
            <a:off x="7585675" y="968799"/>
            <a:ext cx="4446748" cy="5347049"/>
          </a:xfrm>
          <a:prstGeom prst="rect">
            <a:avLst/>
          </a:prstGeom>
        </p:spPr>
      </p:pic>
      <p:sp>
        <p:nvSpPr>
          <p:cNvPr id="3" name="任意多边形 17">
            <a:extLst>
              <a:ext uri="{FF2B5EF4-FFF2-40B4-BE49-F238E27FC236}">
                <a16:creationId xmlns:a16="http://schemas.microsoft.com/office/drawing/2014/main" id="{BE52F743-7A91-51FD-E5F3-92D1B8724AF5}"/>
              </a:ext>
            </a:extLst>
          </p:cNvPr>
          <p:cNvSpPr/>
          <p:nvPr/>
        </p:nvSpPr>
        <p:spPr>
          <a:xfrm>
            <a:off x="3116854" y="2849993"/>
            <a:ext cx="6768752" cy="2070176"/>
          </a:xfrm>
          <a:custGeom>
            <a:avLst/>
            <a:gdLst>
              <a:gd name="connsiteX0" fmla="*/ 0 w 2098466"/>
              <a:gd name="connsiteY0" fmla="*/ 0 h 2466713"/>
              <a:gd name="connsiteX1" fmla="*/ 2098466 w 2098466"/>
              <a:gd name="connsiteY1" fmla="*/ 0 h 2466713"/>
              <a:gd name="connsiteX2" fmla="*/ 2098466 w 2098466"/>
              <a:gd name="connsiteY2" fmla="*/ 2466713 h 2466713"/>
              <a:gd name="connsiteX3" fmla="*/ 0 w 2098466"/>
              <a:gd name="connsiteY3" fmla="*/ 2466713 h 2466713"/>
              <a:gd name="connsiteX4" fmla="*/ 0 w 2098466"/>
              <a:gd name="connsiteY4" fmla="*/ 0 h 2466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8466" h="2466713">
                <a:moveTo>
                  <a:pt x="0" y="0"/>
                </a:moveTo>
                <a:lnTo>
                  <a:pt x="2098466" y="0"/>
                </a:lnTo>
                <a:lnTo>
                  <a:pt x="2098466" y="2466713"/>
                </a:lnTo>
                <a:lnTo>
                  <a:pt x="0" y="246671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5560" tIns="35560" rIns="35560" bIns="35560" numCol="1" spcCol="1270" anchor="t" anchorCtr="0">
            <a:noAutofit/>
          </a:bodyPr>
          <a:lstStyle/>
          <a:p>
            <a:pPr lvl="0" algn="l" defTabSz="622300">
              <a:lnSpc>
                <a:spcPct val="150000"/>
              </a:lnSpc>
              <a:spcBef>
                <a:spcPct val="0"/>
              </a:spcBef>
              <a:spcAft>
                <a:spcPct val="35000"/>
              </a:spcAft>
            </a:pPr>
            <a:endParaRPr lang="en-US" dirty="0">
              <a:solidFill>
                <a:srgbClr val="993300"/>
              </a:solidFill>
              <a:latin typeface="微软雅黑" panose="020B0503020204020204" pitchFamily="34" charset="-122"/>
              <a:ea typeface="微软雅黑" panose="020B0503020204020204" pitchFamily="34" charset="-122"/>
            </a:endParaRPr>
          </a:p>
        </p:txBody>
      </p:sp>
      <p:sp>
        <p:nvSpPr>
          <p:cNvPr id="2" name="任意多边形 7">
            <a:extLst>
              <a:ext uri="{FF2B5EF4-FFF2-40B4-BE49-F238E27FC236}">
                <a16:creationId xmlns:a16="http://schemas.microsoft.com/office/drawing/2014/main" id="{049FD45C-0459-6A49-475B-334F94F399A9}"/>
              </a:ext>
            </a:extLst>
          </p:cNvPr>
          <p:cNvSpPr/>
          <p:nvPr/>
        </p:nvSpPr>
        <p:spPr>
          <a:xfrm>
            <a:off x="672526" y="2668513"/>
            <a:ext cx="6581305" cy="3816424"/>
          </a:xfrm>
          <a:custGeom>
            <a:avLst/>
            <a:gdLst>
              <a:gd name="connsiteX0" fmla="*/ 0 w 2098466"/>
              <a:gd name="connsiteY0" fmla="*/ 0 h 2466713"/>
              <a:gd name="connsiteX1" fmla="*/ 2098466 w 2098466"/>
              <a:gd name="connsiteY1" fmla="*/ 0 h 2466713"/>
              <a:gd name="connsiteX2" fmla="*/ 2098466 w 2098466"/>
              <a:gd name="connsiteY2" fmla="*/ 2466713 h 2466713"/>
              <a:gd name="connsiteX3" fmla="*/ 0 w 2098466"/>
              <a:gd name="connsiteY3" fmla="*/ 2466713 h 2466713"/>
              <a:gd name="connsiteX4" fmla="*/ 0 w 2098466"/>
              <a:gd name="connsiteY4" fmla="*/ 0 h 2466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8466" h="2466713">
                <a:moveTo>
                  <a:pt x="0" y="0"/>
                </a:moveTo>
                <a:lnTo>
                  <a:pt x="2098466" y="0"/>
                </a:lnTo>
                <a:lnTo>
                  <a:pt x="2098466" y="2466713"/>
                </a:lnTo>
                <a:lnTo>
                  <a:pt x="0" y="246671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5560" tIns="35560" rIns="35560" bIns="35560" numCol="1" spcCol="1270" anchor="t" anchorCtr="0">
            <a:noAutofit/>
          </a:bodyPr>
          <a:lstStyle/>
          <a:p>
            <a:pPr marL="285750" lvl="0" indent="-285750" algn="l" defTabSz="622300">
              <a:lnSpc>
                <a:spcPct val="150000"/>
              </a:lnSpc>
              <a:spcBef>
                <a:spcPct val="0"/>
              </a:spcBef>
              <a:spcAft>
                <a:spcPct val="35000"/>
              </a:spcAft>
              <a:buFont typeface="Arial" panose="020B0604020202020204" pitchFamily="34" charset="0"/>
              <a:buChar char="•"/>
            </a:pP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藏族人群的糖尿病和糖尿病前期患病率较低，与其较低的</a:t>
            </a:r>
            <a:r>
              <a:rPr lang="en-US" altLang="zh-CN" dirty="0">
                <a:solidFill>
                  <a:schemeClr val="tx1">
                    <a:lumMod val="95000"/>
                    <a:lumOff val="5000"/>
                  </a:schemeClr>
                </a:solidFill>
                <a:latin typeface="微软雅黑" panose="020B0503020204020204" pitchFamily="34" charset="-122"/>
                <a:ea typeface="微软雅黑" panose="020B0503020204020204" pitchFamily="34" charset="-122"/>
              </a:rPr>
              <a:t>BMI</a:t>
            </a: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均值保持一致，经济发展因素和生活方式可能为主要原因。</a:t>
            </a:r>
            <a:endParaRPr lang="en-US" altLang="zh-CN" dirty="0">
              <a:solidFill>
                <a:schemeClr val="tx1">
                  <a:lumMod val="95000"/>
                  <a:lumOff val="5000"/>
                </a:schemeClr>
              </a:solidFill>
              <a:latin typeface="微软雅黑" panose="020B0503020204020204" pitchFamily="34" charset="-122"/>
              <a:ea typeface="微软雅黑" panose="020B0503020204020204" pitchFamily="34" charset="-122"/>
            </a:endParaRPr>
          </a:p>
          <a:p>
            <a:pPr marL="285750" lvl="0" indent="-285750" algn="l" defTabSz="622300">
              <a:lnSpc>
                <a:spcPct val="150000"/>
              </a:lnSpc>
              <a:spcBef>
                <a:spcPct val="0"/>
              </a:spcBef>
              <a:spcAft>
                <a:spcPct val="35000"/>
              </a:spcAft>
              <a:buFont typeface="Arial" panose="020B0604020202020204" pitchFamily="34" charset="0"/>
              <a:buChar char="•"/>
            </a:pP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壮族人群的知晓率和治疗率较汉族较低，提示对特定少数民族地区应予以更多的基本卫生医疗服务的关注，提升服务质量。</a:t>
            </a:r>
            <a:endParaRPr lang="en-US" altLang="zh-CN" dirty="0">
              <a:solidFill>
                <a:schemeClr val="tx1">
                  <a:lumMod val="95000"/>
                  <a:lumOff val="5000"/>
                </a:schemeClr>
              </a:solidFill>
              <a:latin typeface="微软雅黑" panose="020B0503020204020204" pitchFamily="34" charset="-122"/>
              <a:ea typeface="微软雅黑" panose="020B0503020204020204" pitchFamily="34" charset="-122"/>
            </a:endParaRPr>
          </a:p>
          <a:p>
            <a:pPr marL="285750" lvl="0" indent="-285750" algn="l" defTabSz="622300">
              <a:lnSpc>
                <a:spcPct val="150000"/>
              </a:lnSpc>
              <a:spcBef>
                <a:spcPct val="0"/>
              </a:spcBef>
              <a:spcAft>
                <a:spcPct val="35000"/>
              </a:spcAft>
              <a:buFont typeface="Arial" panose="020B0604020202020204" pitchFamily="34" charset="0"/>
              <a:buChar char="•"/>
            </a:pP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然而对于产生种族差异的因果关联分析很难从横断面研究中得出明确的结论，需要后续的其他研究予以关注和进一步探究。</a:t>
            </a:r>
            <a:endParaRPr lang="en-US"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4" name="椭圆 3">
            <a:extLst>
              <a:ext uri="{FF2B5EF4-FFF2-40B4-BE49-F238E27FC236}">
                <a16:creationId xmlns:a16="http://schemas.microsoft.com/office/drawing/2014/main" id="{B09BB33E-F3D9-6D28-C9E1-D97A4C5A14F5}"/>
              </a:ext>
            </a:extLst>
          </p:cNvPr>
          <p:cNvSpPr/>
          <p:nvPr/>
        </p:nvSpPr>
        <p:spPr>
          <a:xfrm>
            <a:off x="893942" y="1750860"/>
            <a:ext cx="586149" cy="586149"/>
          </a:xfrm>
          <a:prstGeom prst="ellipse">
            <a:avLst/>
          </a:prstGeom>
        </p:spPr>
        <p:style>
          <a:lnRef idx="0">
            <a:schemeClr val="dk1">
              <a:hueOff val="0"/>
              <a:satOff val="0"/>
              <a:lumOff val="0"/>
              <a:alphaOff val="0"/>
            </a:schemeClr>
          </a:lnRef>
          <a:fillRef idx="1">
            <a:schemeClr val="accent4">
              <a:tint val="40000"/>
              <a:hueOff val="0"/>
              <a:satOff val="0"/>
              <a:lumOff val="0"/>
              <a:alphaOff val="0"/>
            </a:schemeClr>
          </a:fillRef>
          <a:effectRef idx="2">
            <a:schemeClr val="accent4">
              <a:tint val="40000"/>
              <a:hueOff val="0"/>
              <a:satOff val="0"/>
              <a:lumOff val="0"/>
              <a:alphaOff val="0"/>
            </a:schemeClr>
          </a:effectRef>
          <a:fontRef idx="minor">
            <a:schemeClr val="dk1">
              <a:hueOff val="0"/>
              <a:satOff val="0"/>
              <a:lumOff val="0"/>
              <a:alphaOff val="0"/>
            </a:schemeClr>
          </a:fontRef>
        </p:style>
      </p:sp>
      <p:sp>
        <p:nvSpPr>
          <p:cNvPr id="11" name="弦形 10">
            <a:extLst>
              <a:ext uri="{FF2B5EF4-FFF2-40B4-BE49-F238E27FC236}">
                <a16:creationId xmlns:a16="http://schemas.microsoft.com/office/drawing/2014/main" id="{AB702628-AD4E-53C6-E311-62C9F3817112}"/>
              </a:ext>
            </a:extLst>
          </p:cNvPr>
          <p:cNvSpPr/>
          <p:nvPr/>
        </p:nvSpPr>
        <p:spPr>
          <a:xfrm>
            <a:off x="952557" y="1809474"/>
            <a:ext cx="468919" cy="468919"/>
          </a:xfrm>
          <a:prstGeom prst="chord">
            <a:avLst>
              <a:gd name="adj1" fmla="val 16200000"/>
              <a:gd name="adj2" fmla="val 16200000"/>
            </a:avLst>
          </a:prstGeom>
        </p:spPr>
        <p:style>
          <a:lnRef idx="1">
            <a:schemeClr val="accent4">
              <a:hueOff val="-4185026"/>
              <a:satOff val="-19038"/>
              <a:lumOff val="25880"/>
              <a:alphaOff val="0"/>
            </a:schemeClr>
          </a:lnRef>
          <a:fillRef idx="3">
            <a:schemeClr val="accent4">
              <a:hueOff val="-4185026"/>
              <a:satOff val="-19038"/>
              <a:lumOff val="25880"/>
              <a:alphaOff val="0"/>
            </a:schemeClr>
          </a:fillRef>
          <a:effectRef idx="3">
            <a:schemeClr val="accent4">
              <a:hueOff val="-4185026"/>
              <a:satOff val="-19038"/>
              <a:lumOff val="25880"/>
              <a:alphaOff val="0"/>
            </a:schemeClr>
          </a:effectRef>
          <a:fontRef idx="minor">
            <a:schemeClr val="lt1"/>
          </a:fontRef>
        </p:style>
      </p:sp>
      <p:sp>
        <p:nvSpPr>
          <p:cNvPr id="13" name="任意多边形 13">
            <a:extLst>
              <a:ext uri="{FF2B5EF4-FFF2-40B4-BE49-F238E27FC236}">
                <a16:creationId xmlns:a16="http://schemas.microsoft.com/office/drawing/2014/main" id="{C86BE381-0225-299E-CF0C-331D8FA3FCE3}"/>
              </a:ext>
            </a:extLst>
          </p:cNvPr>
          <p:cNvSpPr/>
          <p:nvPr/>
        </p:nvSpPr>
        <p:spPr>
          <a:xfrm>
            <a:off x="1680638" y="1816958"/>
            <a:ext cx="6713377" cy="486518"/>
          </a:xfrm>
          <a:custGeom>
            <a:avLst/>
            <a:gdLst>
              <a:gd name="connsiteX0" fmla="*/ 0 w 1734026"/>
              <a:gd name="connsiteY0" fmla="*/ 0 h 586149"/>
              <a:gd name="connsiteX1" fmla="*/ 1734026 w 1734026"/>
              <a:gd name="connsiteY1" fmla="*/ 0 h 586149"/>
              <a:gd name="connsiteX2" fmla="*/ 1734026 w 1734026"/>
              <a:gd name="connsiteY2" fmla="*/ 586149 h 586149"/>
              <a:gd name="connsiteX3" fmla="*/ 0 w 1734026"/>
              <a:gd name="connsiteY3" fmla="*/ 586149 h 586149"/>
              <a:gd name="connsiteX4" fmla="*/ 0 w 1734026"/>
              <a:gd name="connsiteY4" fmla="*/ 0 h 586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4026" h="586149">
                <a:moveTo>
                  <a:pt x="0" y="0"/>
                </a:moveTo>
                <a:lnTo>
                  <a:pt x="1734026" y="0"/>
                </a:lnTo>
                <a:lnTo>
                  <a:pt x="1734026" y="586149"/>
                </a:lnTo>
                <a:lnTo>
                  <a:pt x="0" y="58614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b" anchorCtr="0">
            <a:noAutofit/>
          </a:bodyPr>
          <a:lstStyle/>
          <a:p>
            <a:pPr lvl="0" defTabSz="889000">
              <a:lnSpc>
                <a:spcPct val="90000"/>
              </a:lnSpc>
              <a:spcBef>
                <a:spcPct val="0"/>
              </a:spcBef>
              <a:spcAft>
                <a:spcPct val="35000"/>
              </a:spcAft>
            </a:pPr>
            <a:r>
              <a:rPr lang="zh-CN" altLang="en-US" sz="2000" b="1" dirty="0">
                <a:latin typeface="微软雅黑" panose="020B0503020204020204" pitchFamily="34" charset="-122"/>
                <a:ea typeface="微软雅黑" panose="020B0503020204020204" pitchFamily="34" charset="-122"/>
              </a:rPr>
              <a:t>中国多个少数民族糖尿病的患病情况</a:t>
            </a:r>
            <a:endParaRPr lang="en-US" altLang="zh-CN" sz="2000" b="1" dirty="0">
              <a:latin typeface="微软雅黑" panose="020B0503020204020204" pitchFamily="34" charset="-122"/>
              <a:ea typeface="微软雅黑" panose="020B0503020204020204" pitchFamily="34" charset="-122"/>
            </a:endParaRPr>
          </a:p>
        </p:txBody>
      </p:sp>
      <p:sp>
        <p:nvSpPr>
          <p:cNvPr id="14" name="Title 1">
            <a:extLst>
              <a:ext uri="{FF2B5EF4-FFF2-40B4-BE49-F238E27FC236}">
                <a16:creationId xmlns:a16="http://schemas.microsoft.com/office/drawing/2014/main" id="{FBF4DDFE-C5CA-3698-5DE4-33781E2D4B7D}"/>
              </a:ext>
            </a:extLst>
          </p:cNvPr>
          <p:cNvSpPr txBox="1">
            <a:spLocks/>
          </p:cNvSpPr>
          <p:nvPr/>
        </p:nvSpPr>
        <p:spPr>
          <a:xfrm>
            <a:off x="594382" y="1140690"/>
            <a:ext cx="4386064" cy="576064"/>
          </a:xfrm>
          <a:prstGeom prst="rect">
            <a:avLst/>
          </a:prstGeom>
        </p:spPr>
        <p:txBody>
          <a:bodyPr/>
          <a:lst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b="1" dirty="0">
                <a:solidFill>
                  <a:schemeClr val="bg2">
                    <a:lumMod val="10000"/>
                  </a:schemeClr>
                </a:solidFill>
                <a:latin typeface="微软雅黑" panose="020B0503020204020204" pitchFamily="34" charset="-122"/>
              </a:rPr>
              <a:t>研究结论（二）</a:t>
            </a:r>
            <a:endParaRPr lang="en-US" altLang="zh-CN" sz="2400" b="1" dirty="0">
              <a:solidFill>
                <a:schemeClr val="bg2">
                  <a:lumMod val="10000"/>
                </a:schemeClr>
              </a:solidFill>
              <a:latin typeface="微软雅黑" panose="020B0503020204020204" pitchFamily="34" charset="-122"/>
            </a:endParaRPr>
          </a:p>
        </p:txBody>
      </p:sp>
    </p:spTree>
    <p:extLst>
      <p:ext uri="{BB962C8B-B14F-4D97-AF65-F5344CB8AC3E}">
        <p14:creationId xmlns:p14="http://schemas.microsoft.com/office/powerpoint/2010/main" val="1281909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12</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调查研究的一般步骤</a:t>
            </a:r>
          </a:p>
        </p:txBody>
      </p:sp>
      <p:sp>
        <p:nvSpPr>
          <p:cNvPr id="3" name="文本框 2">
            <a:extLst>
              <a:ext uri="{FF2B5EF4-FFF2-40B4-BE49-F238E27FC236}">
                <a16:creationId xmlns:a16="http://schemas.microsoft.com/office/drawing/2014/main" id="{E5CC4988-999A-5E54-0746-E067FA8D10DC}"/>
              </a:ext>
            </a:extLst>
          </p:cNvPr>
          <p:cNvSpPr txBox="1"/>
          <p:nvPr/>
        </p:nvSpPr>
        <p:spPr>
          <a:xfrm>
            <a:off x="531796" y="2882013"/>
            <a:ext cx="2023514" cy="2012730"/>
          </a:xfrm>
          <a:prstGeom prst="rect">
            <a:avLst/>
          </a:prstGeom>
          <a:noFill/>
        </p:spPr>
        <p:txBody>
          <a:bodyPr wrap="square" rtlCol="0">
            <a:spAutoFit/>
          </a:bodyPr>
          <a:lstStyle/>
          <a:p>
            <a:pPr marL="342900" indent="-342900">
              <a:lnSpc>
                <a:spcPct val="150000"/>
              </a:lnSpc>
              <a:spcBef>
                <a:spcPts val="1200"/>
              </a:spcBef>
              <a:buFont typeface="Arial" panose="020B0604020202020204" pitchFamily="34" charset="0"/>
              <a:buChar char="•"/>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调查课题的选择和论证</a:t>
            </a:r>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nSpc>
                <a:spcPct val="150000"/>
              </a:lnSpc>
              <a:spcBef>
                <a:spcPts val="1200"/>
              </a:spcBef>
              <a:buFont typeface="Arial" panose="020B0604020202020204" pitchFamily="34" charset="0"/>
              <a:buChar char="•"/>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明确调查目的</a:t>
            </a:r>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nSpc>
                <a:spcPct val="150000"/>
              </a:lnSpc>
              <a:spcBef>
                <a:spcPts val="1200"/>
              </a:spcBef>
              <a:buFont typeface="Arial" panose="020B0604020202020204" pitchFamily="34" charset="0"/>
              <a:buChar char="•"/>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探索性研究</a:t>
            </a:r>
          </a:p>
        </p:txBody>
      </p:sp>
      <p:graphicFrame>
        <p:nvGraphicFramePr>
          <p:cNvPr id="2" name="图示 1">
            <a:extLst>
              <a:ext uri="{FF2B5EF4-FFF2-40B4-BE49-F238E27FC236}">
                <a16:creationId xmlns:a16="http://schemas.microsoft.com/office/drawing/2014/main" id="{1F3A8182-0ED4-94CE-205A-21E60580C725}"/>
              </a:ext>
            </a:extLst>
          </p:cNvPr>
          <p:cNvGraphicFramePr/>
          <p:nvPr>
            <p:extLst>
              <p:ext uri="{D42A27DB-BD31-4B8C-83A1-F6EECF244321}">
                <p14:modId xmlns:p14="http://schemas.microsoft.com/office/powerpoint/2010/main" val="2917021965"/>
              </p:ext>
            </p:extLst>
          </p:nvPr>
        </p:nvGraphicFramePr>
        <p:xfrm>
          <a:off x="514136" y="684372"/>
          <a:ext cx="11334196" cy="2420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框 3">
            <a:extLst>
              <a:ext uri="{FF2B5EF4-FFF2-40B4-BE49-F238E27FC236}">
                <a16:creationId xmlns:a16="http://schemas.microsoft.com/office/drawing/2014/main" id="{2E2EACF2-C8C9-24EE-9835-DF99A99054CB}"/>
              </a:ext>
            </a:extLst>
          </p:cNvPr>
          <p:cNvSpPr txBox="1"/>
          <p:nvPr/>
        </p:nvSpPr>
        <p:spPr>
          <a:xfrm>
            <a:off x="2791482" y="2882013"/>
            <a:ext cx="2017454" cy="3303468"/>
          </a:xfrm>
          <a:prstGeom prst="rect">
            <a:avLst/>
          </a:prstGeom>
          <a:noFill/>
        </p:spPr>
        <p:txBody>
          <a:bodyPr wrap="square" rtlCol="0">
            <a:spAutoFit/>
          </a:bodyPr>
          <a:lstStyle/>
          <a:p>
            <a:pPr marL="342900" indent="-342900">
              <a:lnSpc>
                <a:spcPct val="150000"/>
              </a:lnSpc>
              <a:spcBef>
                <a:spcPts val="1200"/>
              </a:spcBef>
              <a:buFont typeface="Arial" panose="020B0604020202020204" pitchFamily="34" charset="0"/>
              <a:buChar char="•"/>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设计调查方案</a:t>
            </a:r>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nSpc>
                <a:spcPct val="150000"/>
              </a:lnSpc>
              <a:spcBef>
                <a:spcPts val="1200"/>
              </a:spcBef>
              <a:buFont typeface="Arial" panose="020B0604020202020204" pitchFamily="34" charset="0"/>
              <a:buChar char="•"/>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可行性研究</a:t>
            </a:r>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nSpc>
                <a:spcPct val="150000"/>
              </a:lnSpc>
              <a:spcBef>
                <a:spcPts val="1200"/>
              </a:spcBef>
              <a:buFont typeface="Arial" panose="020B0604020202020204" pitchFamily="34" charset="0"/>
              <a:buChar char="•"/>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组织调查队伍</a:t>
            </a:r>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nSpc>
                <a:spcPct val="150000"/>
              </a:lnSpc>
              <a:spcBef>
                <a:spcPts val="1200"/>
              </a:spcBef>
              <a:buFont typeface="Arial" panose="020B0604020202020204" pitchFamily="34" charset="0"/>
              <a:buChar char="•"/>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培训调查人员</a:t>
            </a:r>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nSpc>
                <a:spcPct val="150000"/>
              </a:lnSpc>
              <a:spcBef>
                <a:spcPts val="1200"/>
              </a:spcBef>
              <a:buFont typeface="Arial" panose="020B0604020202020204" pitchFamily="34" charset="0"/>
              <a:buChar char="•"/>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其他物质准备</a:t>
            </a:r>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nSpc>
                <a:spcPct val="150000"/>
              </a:lnSpc>
              <a:spcBef>
                <a:spcPts val="1200"/>
              </a:spcBef>
              <a:buFont typeface="Arial" panose="020B0604020202020204" pitchFamily="34" charset="0"/>
              <a:buChar char="•"/>
            </a:pP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文本框 4">
            <a:extLst>
              <a:ext uri="{FF2B5EF4-FFF2-40B4-BE49-F238E27FC236}">
                <a16:creationId xmlns:a16="http://schemas.microsoft.com/office/drawing/2014/main" id="{E467929B-FAB2-367F-3B57-D8EEFB1C7B55}"/>
              </a:ext>
            </a:extLst>
          </p:cNvPr>
          <p:cNvSpPr txBox="1"/>
          <p:nvPr/>
        </p:nvSpPr>
        <p:spPr>
          <a:xfrm>
            <a:off x="5118222" y="2882013"/>
            <a:ext cx="1955555" cy="2428229"/>
          </a:xfrm>
          <a:prstGeom prst="rect">
            <a:avLst/>
          </a:prstGeom>
          <a:noFill/>
        </p:spPr>
        <p:txBody>
          <a:bodyPr wrap="square" rtlCol="0">
            <a:spAutoFit/>
          </a:bodyPr>
          <a:lstStyle/>
          <a:p>
            <a:pPr marL="342900" indent="-342900">
              <a:lnSpc>
                <a:spcPct val="150000"/>
              </a:lnSpc>
              <a:spcBef>
                <a:spcPts val="1200"/>
              </a:spcBef>
              <a:buFont typeface="Arial" panose="020B0604020202020204" pitchFamily="34" charset="0"/>
              <a:buChar char="•"/>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开展调查工作</a:t>
            </a:r>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nSpc>
                <a:spcPct val="150000"/>
              </a:lnSpc>
              <a:spcBef>
                <a:spcPts val="1200"/>
              </a:spcBef>
              <a:buFont typeface="Arial" panose="020B0604020202020204" pitchFamily="34" charset="0"/>
              <a:buChar char="•"/>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调查期间的质量控制</a:t>
            </a:r>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nSpc>
                <a:spcPct val="150000"/>
              </a:lnSpc>
              <a:spcBef>
                <a:spcPts val="1200"/>
              </a:spcBef>
              <a:buFont typeface="Arial" panose="020B0604020202020204" pitchFamily="34" charset="0"/>
              <a:buChar char="•"/>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解决调查中的问题</a:t>
            </a:r>
          </a:p>
        </p:txBody>
      </p:sp>
      <p:sp>
        <p:nvSpPr>
          <p:cNvPr id="6" name="文本框 5">
            <a:extLst>
              <a:ext uri="{FF2B5EF4-FFF2-40B4-BE49-F238E27FC236}">
                <a16:creationId xmlns:a16="http://schemas.microsoft.com/office/drawing/2014/main" id="{03F8586A-5D9B-28B6-AD1E-272304EDA7B7}"/>
              </a:ext>
            </a:extLst>
          </p:cNvPr>
          <p:cNvSpPr txBox="1"/>
          <p:nvPr/>
        </p:nvSpPr>
        <p:spPr>
          <a:xfrm>
            <a:off x="7492548" y="2882013"/>
            <a:ext cx="1736022" cy="2997615"/>
          </a:xfrm>
          <a:prstGeom prst="rect">
            <a:avLst/>
          </a:prstGeom>
          <a:noFill/>
        </p:spPr>
        <p:txBody>
          <a:bodyPr wrap="square" rtlCol="0">
            <a:spAutoFit/>
          </a:bodyPr>
          <a:lstStyle/>
          <a:p>
            <a:pPr marL="342900" indent="-342900">
              <a:lnSpc>
                <a:spcPct val="150000"/>
              </a:lnSpc>
              <a:spcBef>
                <a:spcPts val="1200"/>
              </a:spcBef>
              <a:buFont typeface="Arial" panose="020B0604020202020204" pitchFamily="34" charset="0"/>
              <a:buChar char="•"/>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审查资料（质控）</a:t>
            </a:r>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nSpc>
                <a:spcPct val="150000"/>
              </a:lnSpc>
              <a:spcBef>
                <a:spcPts val="1200"/>
              </a:spcBef>
              <a:buFont typeface="Arial" panose="020B0604020202020204" pitchFamily="34" charset="0"/>
              <a:buChar char="•"/>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数据清理</a:t>
            </a:r>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nSpc>
                <a:spcPct val="150000"/>
              </a:lnSpc>
              <a:spcBef>
                <a:spcPts val="1200"/>
              </a:spcBef>
              <a:buFont typeface="Arial" panose="020B0604020202020204" pitchFamily="34" charset="0"/>
              <a:buChar char="•"/>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统计分析</a:t>
            </a:r>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nSpc>
                <a:spcPct val="150000"/>
              </a:lnSpc>
              <a:spcBef>
                <a:spcPts val="1200"/>
              </a:spcBef>
              <a:buFont typeface="Arial" panose="020B0604020202020204" pitchFamily="34" charset="0"/>
              <a:buChar char="•"/>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开展理论研究</a:t>
            </a:r>
          </a:p>
        </p:txBody>
      </p:sp>
      <p:sp>
        <p:nvSpPr>
          <p:cNvPr id="7" name="文本框 6">
            <a:extLst>
              <a:ext uri="{FF2B5EF4-FFF2-40B4-BE49-F238E27FC236}">
                <a16:creationId xmlns:a16="http://schemas.microsoft.com/office/drawing/2014/main" id="{B9329176-CAFC-A930-1C90-DF95BFCDD5A3}"/>
              </a:ext>
            </a:extLst>
          </p:cNvPr>
          <p:cNvSpPr txBox="1"/>
          <p:nvPr/>
        </p:nvSpPr>
        <p:spPr>
          <a:xfrm>
            <a:off x="9610505" y="2882013"/>
            <a:ext cx="1857073" cy="2689839"/>
          </a:xfrm>
          <a:prstGeom prst="rect">
            <a:avLst/>
          </a:prstGeom>
          <a:noFill/>
        </p:spPr>
        <p:txBody>
          <a:bodyPr wrap="square" rtlCol="0">
            <a:spAutoFit/>
          </a:bodyPr>
          <a:lstStyle/>
          <a:p>
            <a:pPr marL="342900" indent="-342900">
              <a:lnSpc>
                <a:spcPct val="150000"/>
              </a:lnSpc>
              <a:spcBef>
                <a:spcPts val="1200"/>
              </a:spcBef>
              <a:buFont typeface="Arial" panose="020B0604020202020204" pitchFamily="34" charset="0"/>
              <a:buChar char="•"/>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撰写调查报告</a:t>
            </a:r>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nSpc>
                <a:spcPct val="150000"/>
              </a:lnSpc>
              <a:spcBef>
                <a:spcPts val="1200"/>
              </a:spcBef>
              <a:buFont typeface="Arial" panose="020B0604020202020204" pitchFamily="34" charset="0"/>
              <a:buChar char="•"/>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对调查过程、方法进行系统的陈述和总结</a:t>
            </a:r>
          </a:p>
        </p:txBody>
      </p:sp>
    </p:spTree>
    <p:extLst>
      <p:ext uri="{BB962C8B-B14F-4D97-AF65-F5344CB8AC3E}">
        <p14:creationId xmlns:p14="http://schemas.microsoft.com/office/powerpoint/2010/main" val="412536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13</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调查设计的一般内容</a:t>
            </a:r>
          </a:p>
        </p:txBody>
      </p:sp>
      <p:graphicFrame>
        <p:nvGraphicFramePr>
          <p:cNvPr id="2" name="图示 1">
            <a:extLst>
              <a:ext uri="{FF2B5EF4-FFF2-40B4-BE49-F238E27FC236}">
                <a16:creationId xmlns:a16="http://schemas.microsoft.com/office/drawing/2014/main" id="{1EE36651-6A33-E4F8-17CC-8B2AF9B083AA}"/>
              </a:ext>
            </a:extLst>
          </p:cNvPr>
          <p:cNvGraphicFramePr/>
          <p:nvPr>
            <p:extLst>
              <p:ext uri="{D42A27DB-BD31-4B8C-83A1-F6EECF244321}">
                <p14:modId xmlns:p14="http://schemas.microsoft.com/office/powerpoint/2010/main" val="1291393374"/>
              </p:ext>
            </p:extLst>
          </p:nvPr>
        </p:nvGraphicFramePr>
        <p:xfrm>
          <a:off x="1530959" y="97568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68564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1179397" y="1591161"/>
            <a:ext cx="244904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PART 02</a:t>
            </a:r>
            <a:endParaRPr kumimoji="0" lang="zh-CN" altLang="en-US"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文本框 23"/>
          <p:cNvSpPr txBox="1"/>
          <p:nvPr/>
        </p:nvSpPr>
        <p:spPr>
          <a:xfrm>
            <a:off x="1213881" y="2639912"/>
            <a:ext cx="10046322" cy="2123658"/>
          </a:xfrm>
          <a:prstGeom prst="rect">
            <a:avLst/>
          </a:prstGeom>
          <a:noFill/>
        </p:spPr>
        <p:txBody>
          <a:bodyPr wrap="square" rtlCol="0">
            <a:spAutoFit/>
          </a:bodyPr>
          <a:lstStyle/>
          <a:p>
            <a:pPr>
              <a:defRPr/>
            </a:pPr>
            <a:r>
              <a:rPr lang="zh-CN" altLang="en-US" sz="4400" b="1" spc="400" dirty="0">
                <a:solidFill>
                  <a:srgbClr val="9A0001"/>
                </a:solidFill>
                <a:latin typeface="Arial" panose="020B0604020202020204" pitchFamily="34" charset="0"/>
                <a:ea typeface="Microsoft YaHei" panose="020B0503020204020204" pitchFamily="34" charset="-122"/>
                <a:cs typeface="+mn-ea"/>
                <a:sym typeface="Arial" panose="020B0604020202020204" pitchFamily="34" charset="0"/>
              </a:rPr>
              <a:t>抽样方法及样本量估计</a:t>
            </a:r>
          </a:p>
          <a:p>
            <a:pPr>
              <a:defRPr/>
            </a:pPr>
            <a:endParaRPr lang="zh-CN" altLang="en-US" sz="4400" b="1" spc="400" dirty="0">
              <a:solidFill>
                <a:srgbClr val="9A0001"/>
              </a:solidFill>
              <a:latin typeface="Arial" panose="020B0604020202020204" pitchFamily="34" charset="0"/>
              <a:ea typeface="Microsoft YaHei" panose="020B0503020204020204" pitchFamily="34" charset="-122"/>
              <a:cs typeface="+mn-ea"/>
              <a:sym typeface="Arial" panose="020B0604020202020204" pitchFamily="34" charset="0"/>
            </a:endParaRPr>
          </a:p>
          <a:p>
            <a:pPr lvl="0">
              <a:defRPr/>
            </a:pPr>
            <a:endParaRPr lang="zh-CN" altLang="en-US" sz="4400" b="1" spc="400" dirty="0">
              <a:solidFill>
                <a:srgbClr val="9A0001"/>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nvGrpSpPr>
          <p:cNvPr id="8" name="组合 7"/>
          <p:cNvGrpSpPr/>
          <p:nvPr/>
        </p:nvGrpSpPr>
        <p:grpSpPr>
          <a:xfrm>
            <a:off x="9908728" y="457198"/>
            <a:ext cx="1689105" cy="497002"/>
            <a:chOff x="4774665" y="527202"/>
            <a:chExt cx="2642671" cy="777580"/>
          </a:xfrm>
          <a:solidFill>
            <a:srgbClr val="9A0001"/>
          </a:solidFill>
        </p:grpSpPr>
        <p:grpSp>
          <p:nvGrpSpPr>
            <p:cNvPr id="9" name="组合 8"/>
            <p:cNvGrpSpPr/>
            <p:nvPr/>
          </p:nvGrpSpPr>
          <p:grpSpPr>
            <a:xfrm>
              <a:off x="5680139" y="1151206"/>
              <a:ext cx="1733210" cy="127574"/>
              <a:chOff x="4616246" y="3878362"/>
              <a:chExt cx="5571416" cy="410087"/>
            </a:xfrm>
            <a:grpFill/>
          </p:grpSpPr>
          <p:sp>
            <p:nvSpPr>
              <p:cNvPr id="5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 name="组合 9"/>
            <p:cNvGrpSpPr/>
            <p:nvPr/>
          </p:nvGrpSpPr>
          <p:grpSpPr>
            <a:xfrm>
              <a:off x="5677149" y="582107"/>
              <a:ext cx="1740187" cy="497339"/>
              <a:chOff x="4606634" y="2048989"/>
              <a:chExt cx="5593843" cy="1598699"/>
            </a:xfrm>
            <a:grpFill/>
          </p:grpSpPr>
          <p:sp>
            <p:nvSpPr>
              <p:cNvPr id="41"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 name="组合 10"/>
            <p:cNvGrpSpPr/>
            <p:nvPr/>
          </p:nvGrpSpPr>
          <p:grpSpPr>
            <a:xfrm>
              <a:off x="4774665" y="527202"/>
              <a:ext cx="779396" cy="777580"/>
              <a:chOff x="2105799" y="20055838"/>
              <a:chExt cx="6748090" cy="6732363"/>
            </a:xfrm>
            <a:grp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70" name="矩形 69"/>
          <p:cNvSpPr/>
          <p:nvPr/>
        </p:nvSpPr>
        <p:spPr>
          <a:xfrm>
            <a:off x="1407428" y="2237492"/>
            <a:ext cx="665278" cy="45720"/>
          </a:xfrm>
          <a:prstGeom prst="rect">
            <a:avLst/>
          </a:prstGeom>
          <a:solidFill>
            <a:schemeClr val="accent1"/>
          </a:solidFill>
          <a:ln>
            <a:solidFill>
              <a:schemeClr val="accent1"/>
            </a:solid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灯片编号占位符 9">
            <a:extLst>
              <a:ext uri="{FF2B5EF4-FFF2-40B4-BE49-F238E27FC236}">
                <a16:creationId xmlns:a16="http://schemas.microsoft.com/office/drawing/2014/main" id="{F9A72BBA-D8F5-4C67-8449-0F56F8F5478C}"/>
              </a:ext>
            </a:extLst>
          </p:cNvPr>
          <p:cNvSpPr txBox="1">
            <a:spLocks/>
          </p:cNvSpPr>
          <p:nvPr/>
        </p:nvSpPr>
        <p:spPr>
          <a:xfrm>
            <a:off x="9005791" y="6394353"/>
            <a:ext cx="2743200" cy="29219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r>
              <a:rPr lang="en-US" altLang="zh-CN" sz="1200">
                <a:solidFill>
                  <a:srgbClr val="000000">
                    <a:lumMod val="50000"/>
                    <a:lumOff val="50000"/>
                  </a:srgbClr>
                </a:solidFill>
                <a:latin typeface="Arial" panose="020B0604020202020204"/>
                <a:ea typeface="微软雅黑" panose="020B0503020204020204" pitchFamily="34" charset="-122"/>
                <a:sym typeface="Arial" panose="020B0604020202020204" pitchFamily="34" charset="0"/>
              </a:rPr>
              <a:t>&lt; </a:t>
            </a:r>
            <a:fld id="{A548B57D-AE10-4CF7-A9DF-59FEFA91B28E}" type="slidenum">
              <a:rPr lang="zh-CN" altLang="en-US" sz="1200" smtClean="0">
                <a:solidFill>
                  <a:srgbClr val="000000">
                    <a:lumMod val="50000"/>
                    <a:lumOff val="50000"/>
                  </a:srgbClr>
                </a:solidFill>
                <a:latin typeface="Arial" panose="020B0604020202020204"/>
                <a:ea typeface="微软雅黑" panose="020B0503020204020204" pitchFamily="34" charset="-122"/>
                <a:sym typeface="Arial" panose="020B0604020202020204" pitchFamily="34" charset="0"/>
              </a:rPr>
              <a:pPr algn="r">
                <a:defRPr/>
              </a:pPr>
              <a:t>14</a:t>
            </a:fld>
            <a:r>
              <a:rPr lang="zh-CN" altLang="en-US" sz="1200">
                <a:solidFill>
                  <a:srgbClr val="000000">
                    <a:lumMod val="50000"/>
                    <a:lumOff val="50000"/>
                  </a:srgbClr>
                </a:solidFill>
                <a:latin typeface="Arial" panose="020B0604020202020204"/>
                <a:ea typeface="微软雅黑" panose="020B0503020204020204" pitchFamily="34" charset="-122"/>
                <a:sym typeface="Arial" panose="020B0604020202020204" pitchFamily="34" charset="0"/>
              </a:rPr>
              <a:t> </a:t>
            </a:r>
            <a:r>
              <a:rPr lang="en-US" altLang="zh-CN" sz="1200">
                <a:solidFill>
                  <a:srgbClr val="000000">
                    <a:lumMod val="50000"/>
                    <a:lumOff val="50000"/>
                  </a:srgbClr>
                </a:solidFill>
                <a:latin typeface="Arial" panose="020B0604020202020204"/>
                <a:ea typeface="微软雅黑" panose="020B0503020204020204" pitchFamily="34" charset="-122"/>
                <a:sym typeface="Arial" panose="020B0604020202020204" pitchFamily="34" charset="0"/>
              </a:rPr>
              <a:t>&gt;</a:t>
            </a:r>
            <a:endParaRPr lang="zh-CN" altLang="en-US" sz="1200" dirty="0">
              <a:solidFill>
                <a:srgbClr val="000000">
                  <a:lumMod val="50000"/>
                  <a:lumOff val="50000"/>
                </a:srgbClr>
              </a:solidFill>
              <a:latin typeface="Arial" panose="020B0604020202020204"/>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47756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15</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抽样设计</a:t>
            </a:r>
          </a:p>
        </p:txBody>
      </p:sp>
      <p:sp>
        <p:nvSpPr>
          <p:cNvPr id="3" name="文本框 2">
            <a:extLst>
              <a:ext uri="{FF2B5EF4-FFF2-40B4-BE49-F238E27FC236}">
                <a16:creationId xmlns:a16="http://schemas.microsoft.com/office/drawing/2014/main" id="{32E04EB4-EA4C-C471-55B5-03CE66861642}"/>
              </a:ext>
            </a:extLst>
          </p:cNvPr>
          <p:cNvSpPr txBox="1"/>
          <p:nvPr/>
        </p:nvSpPr>
        <p:spPr>
          <a:xfrm>
            <a:off x="1031981" y="1082072"/>
            <a:ext cx="10228918" cy="960776"/>
          </a:xfrm>
          <a:prstGeom prst="rect">
            <a:avLst/>
          </a:prstGeom>
          <a:noFill/>
        </p:spPr>
        <p:txBody>
          <a:bodyPr wrap="square" rtlCol="0">
            <a:spAutoFit/>
          </a:bodyPr>
          <a:lstStyle/>
          <a:p>
            <a:pPr indent="357188">
              <a:lnSpc>
                <a:spcPct val="150000"/>
              </a:lnSpc>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抽样</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sampling</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）指的时从调查研究对象的全体中，按照一定的程序和方法选择或者抽取一部分调查对象的过程。时研究设计的主要内容之一。抽样的基本程序主要包括：</a:t>
            </a:r>
          </a:p>
        </p:txBody>
      </p:sp>
      <p:graphicFrame>
        <p:nvGraphicFramePr>
          <p:cNvPr id="4" name="图示 3">
            <a:extLst>
              <a:ext uri="{FF2B5EF4-FFF2-40B4-BE49-F238E27FC236}">
                <a16:creationId xmlns:a16="http://schemas.microsoft.com/office/drawing/2014/main" id="{2EB11906-6A33-E74D-98C2-BAF2D0D44A5A}"/>
              </a:ext>
            </a:extLst>
          </p:cNvPr>
          <p:cNvGraphicFramePr/>
          <p:nvPr>
            <p:extLst>
              <p:ext uri="{D42A27DB-BD31-4B8C-83A1-F6EECF244321}">
                <p14:modId xmlns:p14="http://schemas.microsoft.com/office/powerpoint/2010/main" val="4243202556"/>
              </p:ext>
            </p:extLst>
          </p:nvPr>
        </p:nvGraphicFramePr>
        <p:xfrm>
          <a:off x="799790" y="1335123"/>
          <a:ext cx="10817890" cy="30370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1" name="图片 70">
            <a:extLst>
              <a:ext uri="{FF2B5EF4-FFF2-40B4-BE49-F238E27FC236}">
                <a16:creationId xmlns:a16="http://schemas.microsoft.com/office/drawing/2014/main" id="{BBDA6C0E-F30E-0561-2122-C4387EACC0BE}"/>
              </a:ext>
            </a:extLst>
          </p:cNvPr>
          <p:cNvPicPr>
            <a:picLocks noChangeAspect="1"/>
          </p:cNvPicPr>
          <p:nvPr/>
        </p:nvPicPr>
        <p:blipFill>
          <a:blip r:embed="rId8"/>
          <a:stretch>
            <a:fillRect/>
          </a:stretch>
        </p:blipFill>
        <p:spPr>
          <a:xfrm>
            <a:off x="983914" y="3649103"/>
            <a:ext cx="2934023" cy="2675762"/>
          </a:xfrm>
          <a:prstGeom prst="rect">
            <a:avLst/>
          </a:prstGeom>
        </p:spPr>
      </p:pic>
      <p:sp>
        <p:nvSpPr>
          <p:cNvPr id="73" name="文本框 72">
            <a:extLst>
              <a:ext uri="{FF2B5EF4-FFF2-40B4-BE49-F238E27FC236}">
                <a16:creationId xmlns:a16="http://schemas.microsoft.com/office/drawing/2014/main" id="{A502F0D8-9E9C-196A-9103-DED8C3BE58FC}"/>
              </a:ext>
            </a:extLst>
          </p:cNvPr>
          <p:cNvSpPr txBox="1"/>
          <p:nvPr/>
        </p:nvSpPr>
        <p:spPr>
          <a:xfrm>
            <a:off x="4261608" y="3791745"/>
            <a:ext cx="4268406" cy="1884106"/>
          </a:xfrm>
          <a:prstGeom prst="rect">
            <a:avLst/>
          </a:prstGeom>
          <a:noFill/>
        </p:spPr>
        <p:txBody>
          <a:bodyPr wrap="square" rtlCol="0">
            <a:spAutoFit/>
          </a:bodyPr>
          <a:lstStyle/>
          <a:p>
            <a:pPr indent="357188">
              <a:lnSpc>
                <a:spcPct val="150000"/>
              </a:lnSpc>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通过设计合理的抽样方法，严格遵照抽样原则和程序，提高问卷的回答率和回收率，最大限度的减少系统误差。</a:t>
            </a:r>
          </a:p>
        </p:txBody>
      </p:sp>
      <p:sp>
        <p:nvSpPr>
          <p:cNvPr id="74" name="文本框 73">
            <a:extLst>
              <a:ext uri="{FF2B5EF4-FFF2-40B4-BE49-F238E27FC236}">
                <a16:creationId xmlns:a16="http://schemas.microsoft.com/office/drawing/2014/main" id="{2C5EB2E6-6E09-215D-FF75-488221EA18DA}"/>
              </a:ext>
            </a:extLst>
          </p:cNvPr>
          <p:cNvSpPr txBox="1"/>
          <p:nvPr/>
        </p:nvSpPr>
        <p:spPr>
          <a:xfrm>
            <a:off x="9005791" y="3765550"/>
            <a:ext cx="3087666" cy="1027845"/>
          </a:xfrm>
          <a:prstGeom prst="rect">
            <a:avLst/>
          </a:prstGeom>
          <a:noFill/>
        </p:spPr>
        <p:txBody>
          <a:bodyPr wrap="square" rtlCol="0">
            <a:spAutoFit/>
          </a:bodyPr>
          <a:lstStyle/>
          <a:p>
            <a:pPr marL="342900" indent="-342900">
              <a:lnSpc>
                <a:spcPct val="150000"/>
              </a:lnSpc>
              <a:spcBef>
                <a:spcPts val="1200"/>
              </a:spcBef>
              <a:buFont typeface="Arial" panose="020B0604020202020204" pitchFamily="34" charset="0"/>
              <a:buChar char="•"/>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调查前评估（代表性）</a:t>
            </a:r>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nSpc>
                <a:spcPct val="150000"/>
              </a:lnSpc>
              <a:spcBef>
                <a:spcPts val="1200"/>
              </a:spcBef>
              <a:buFont typeface="Arial" panose="020B0604020202020204" pitchFamily="34" charset="0"/>
              <a:buChar char="•"/>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调查分析时评估</a:t>
            </a:r>
          </a:p>
        </p:txBody>
      </p:sp>
    </p:spTree>
    <p:extLst>
      <p:ext uri="{BB962C8B-B14F-4D97-AF65-F5344CB8AC3E}">
        <p14:creationId xmlns:p14="http://schemas.microsoft.com/office/powerpoint/2010/main" val="3374013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16</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抽样方法</a:t>
            </a:r>
          </a:p>
        </p:txBody>
      </p:sp>
      <p:sp>
        <p:nvSpPr>
          <p:cNvPr id="18" name="矩形: 圆角 17">
            <a:extLst>
              <a:ext uri="{FF2B5EF4-FFF2-40B4-BE49-F238E27FC236}">
                <a16:creationId xmlns:a16="http://schemas.microsoft.com/office/drawing/2014/main" id="{ADA0DBEE-5B5A-31CC-BB1B-15F38A1DFDD4}"/>
              </a:ext>
            </a:extLst>
          </p:cNvPr>
          <p:cNvSpPr/>
          <p:nvPr/>
        </p:nvSpPr>
        <p:spPr>
          <a:xfrm>
            <a:off x="5273548" y="861087"/>
            <a:ext cx="1164725" cy="739600"/>
          </a:xfrm>
          <a:prstGeom prst="roundRect">
            <a:avLst>
              <a:gd name="adj" fmla="val 10000"/>
            </a:avLst>
          </a:prstGeom>
        </p:spPr>
        <p:style>
          <a:lnRef idx="0">
            <a:schemeClr val="accent2"/>
          </a:lnRef>
          <a:fillRef idx="3">
            <a:schemeClr val="accent2"/>
          </a:fillRef>
          <a:effectRef idx="3">
            <a:schemeClr val="accent2"/>
          </a:effectRef>
          <a:fontRef idx="minor">
            <a:schemeClr val="lt1"/>
          </a:fontRef>
        </p:style>
      </p:sp>
      <p:sp>
        <p:nvSpPr>
          <p:cNvPr id="19" name="任意多边形: 形状 18">
            <a:extLst>
              <a:ext uri="{FF2B5EF4-FFF2-40B4-BE49-F238E27FC236}">
                <a16:creationId xmlns:a16="http://schemas.microsoft.com/office/drawing/2014/main" id="{CD878D86-A3FC-02E6-3FC7-95A4657D1B0E}"/>
              </a:ext>
            </a:extLst>
          </p:cNvPr>
          <p:cNvSpPr/>
          <p:nvPr/>
        </p:nvSpPr>
        <p:spPr>
          <a:xfrm>
            <a:off x="5402962" y="984030"/>
            <a:ext cx="1164725" cy="739600"/>
          </a:xfrm>
          <a:custGeom>
            <a:avLst/>
            <a:gdLst>
              <a:gd name="connsiteX0" fmla="*/ 0 w 1164725"/>
              <a:gd name="connsiteY0" fmla="*/ 73960 h 739600"/>
              <a:gd name="connsiteX1" fmla="*/ 73960 w 1164725"/>
              <a:gd name="connsiteY1" fmla="*/ 0 h 739600"/>
              <a:gd name="connsiteX2" fmla="*/ 1090765 w 1164725"/>
              <a:gd name="connsiteY2" fmla="*/ 0 h 739600"/>
              <a:gd name="connsiteX3" fmla="*/ 1164725 w 1164725"/>
              <a:gd name="connsiteY3" fmla="*/ 73960 h 739600"/>
              <a:gd name="connsiteX4" fmla="*/ 1164725 w 1164725"/>
              <a:gd name="connsiteY4" fmla="*/ 665640 h 739600"/>
              <a:gd name="connsiteX5" fmla="*/ 1090765 w 1164725"/>
              <a:gd name="connsiteY5" fmla="*/ 739600 h 739600"/>
              <a:gd name="connsiteX6" fmla="*/ 73960 w 1164725"/>
              <a:gd name="connsiteY6" fmla="*/ 739600 h 739600"/>
              <a:gd name="connsiteX7" fmla="*/ 0 w 1164725"/>
              <a:gd name="connsiteY7" fmla="*/ 665640 h 739600"/>
              <a:gd name="connsiteX8" fmla="*/ 0 w 1164725"/>
              <a:gd name="connsiteY8" fmla="*/ 73960 h 73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4725" h="739600">
                <a:moveTo>
                  <a:pt x="0" y="73960"/>
                </a:moveTo>
                <a:cubicBezTo>
                  <a:pt x="0" y="33113"/>
                  <a:pt x="33113" y="0"/>
                  <a:pt x="73960" y="0"/>
                </a:cubicBezTo>
                <a:lnTo>
                  <a:pt x="1090765" y="0"/>
                </a:lnTo>
                <a:cubicBezTo>
                  <a:pt x="1131612" y="0"/>
                  <a:pt x="1164725" y="33113"/>
                  <a:pt x="1164725" y="73960"/>
                </a:cubicBezTo>
                <a:lnTo>
                  <a:pt x="1164725" y="665640"/>
                </a:lnTo>
                <a:cubicBezTo>
                  <a:pt x="1164725" y="706487"/>
                  <a:pt x="1131612" y="739600"/>
                  <a:pt x="1090765" y="739600"/>
                </a:cubicBezTo>
                <a:lnTo>
                  <a:pt x="73960" y="739600"/>
                </a:lnTo>
                <a:cubicBezTo>
                  <a:pt x="33113" y="739600"/>
                  <a:pt x="0" y="706487"/>
                  <a:pt x="0" y="665640"/>
                </a:cubicBezTo>
                <a:lnTo>
                  <a:pt x="0" y="7396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5002" tIns="75002" rIns="75002" bIns="75002"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zh-CN" altLang="en-US" sz="1600" kern="1200" dirty="0">
                <a:latin typeface="Arial" panose="020B0604020202020204" pitchFamily="34" charset="0"/>
                <a:ea typeface="微软雅黑" panose="020B0503020204020204" pitchFamily="34" charset="-122"/>
                <a:cs typeface="+mn-ea"/>
                <a:sym typeface="Arial" panose="020B0604020202020204" pitchFamily="34" charset="0"/>
              </a:rPr>
              <a:t>抽样方法</a:t>
            </a:r>
            <a:endParaRPr lang="zh-CN" altLang="en-US" sz="1600" kern="1200" dirty="0"/>
          </a:p>
        </p:txBody>
      </p:sp>
      <p:sp>
        <p:nvSpPr>
          <p:cNvPr id="20" name="矩形: 圆角 19">
            <a:extLst>
              <a:ext uri="{FF2B5EF4-FFF2-40B4-BE49-F238E27FC236}">
                <a16:creationId xmlns:a16="http://schemas.microsoft.com/office/drawing/2014/main" id="{60C2DA67-FE77-4E3B-574F-E2C45DAF6592}"/>
              </a:ext>
            </a:extLst>
          </p:cNvPr>
          <p:cNvSpPr/>
          <p:nvPr/>
        </p:nvSpPr>
        <p:spPr>
          <a:xfrm>
            <a:off x="2514320" y="2316893"/>
            <a:ext cx="1164725" cy="73960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任意多边形: 形状 20">
            <a:extLst>
              <a:ext uri="{FF2B5EF4-FFF2-40B4-BE49-F238E27FC236}">
                <a16:creationId xmlns:a16="http://schemas.microsoft.com/office/drawing/2014/main" id="{816D65B5-EAB7-7938-C23B-EFD5CBF1452D}"/>
              </a:ext>
            </a:extLst>
          </p:cNvPr>
          <p:cNvSpPr/>
          <p:nvPr/>
        </p:nvSpPr>
        <p:spPr>
          <a:xfrm>
            <a:off x="2643734" y="2439836"/>
            <a:ext cx="1164725" cy="739600"/>
          </a:xfrm>
          <a:custGeom>
            <a:avLst/>
            <a:gdLst>
              <a:gd name="connsiteX0" fmla="*/ 0 w 1164725"/>
              <a:gd name="connsiteY0" fmla="*/ 73960 h 739600"/>
              <a:gd name="connsiteX1" fmla="*/ 73960 w 1164725"/>
              <a:gd name="connsiteY1" fmla="*/ 0 h 739600"/>
              <a:gd name="connsiteX2" fmla="*/ 1090765 w 1164725"/>
              <a:gd name="connsiteY2" fmla="*/ 0 h 739600"/>
              <a:gd name="connsiteX3" fmla="*/ 1164725 w 1164725"/>
              <a:gd name="connsiteY3" fmla="*/ 73960 h 739600"/>
              <a:gd name="connsiteX4" fmla="*/ 1164725 w 1164725"/>
              <a:gd name="connsiteY4" fmla="*/ 665640 h 739600"/>
              <a:gd name="connsiteX5" fmla="*/ 1090765 w 1164725"/>
              <a:gd name="connsiteY5" fmla="*/ 739600 h 739600"/>
              <a:gd name="connsiteX6" fmla="*/ 73960 w 1164725"/>
              <a:gd name="connsiteY6" fmla="*/ 739600 h 739600"/>
              <a:gd name="connsiteX7" fmla="*/ 0 w 1164725"/>
              <a:gd name="connsiteY7" fmla="*/ 665640 h 739600"/>
              <a:gd name="connsiteX8" fmla="*/ 0 w 1164725"/>
              <a:gd name="connsiteY8" fmla="*/ 73960 h 73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4725" h="739600">
                <a:moveTo>
                  <a:pt x="0" y="73960"/>
                </a:moveTo>
                <a:cubicBezTo>
                  <a:pt x="0" y="33113"/>
                  <a:pt x="33113" y="0"/>
                  <a:pt x="73960" y="0"/>
                </a:cubicBezTo>
                <a:lnTo>
                  <a:pt x="1090765" y="0"/>
                </a:lnTo>
                <a:cubicBezTo>
                  <a:pt x="1131612" y="0"/>
                  <a:pt x="1164725" y="33113"/>
                  <a:pt x="1164725" y="73960"/>
                </a:cubicBezTo>
                <a:lnTo>
                  <a:pt x="1164725" y="665640"/>
                </a:lnTo>
                <a:cubicBezTo>
                  <a:pt x="1164725" y="706487"/>
                  <a:pt x="1131612" y="739600"/>
                  <a:pt x="1090765" y="739600"/>
                </a:cubicBezTo>
                <a:lnTo>
                  <a:pt x="73960" y="739600"/>
                </a:lnTo>
                <a:cubicBezTo>
                  <a:pt x="33113" y="739600"/>
                  <a:pt x="0" y="706487"/>
                  <a:pt x="0" y="665640"/>
                </a:cubicBezTo>
                <a:lnTo>
                  <a:pt x="0" y="7396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5002" tIns="75002" rIns="75002" bIns="75002"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zh-CN" altLang="en-US" sz="1600" kern="1200">
                <a:latin typeface="Arial" panose="020B0604020202020204" pitchFamily="34" charset="0"/>
                <a:ea typeface="微软雅黑" panose="020B0503020204020204" pitchFamily="34" charset="-122"/>
                <a:cs typeface="+mn-ea"/>
                <a:sym typeface="Arial" panose="020B0604020202020204" pitchFamily="34" charset="0"/>
              </a:rPr>
              <a:t>概率抽样</a:t>
            </a:r>
            <a:endParaRPr lang="zh-CN" altLang="en-US" sz="1600" kern="1200"/>
          </a:p>
        </p:txBody>
      </p:sp>
      <p:sp>
        <p:nvSpPr>
          <p:cNvPr id="22" name="矩形: 圆角 21">
            <a:extLst>
              <a:ext uri="{FF2B5EF4-FFF2-40B4-BE49-F238E27FC236}">
                <a16:creationId xmlns:a16="http://schemas.microsoft.com/office/drawing/2014/main" id="{53D00EBF-1A33-0A1F-7464-026DC65C5D1C}"/>
              </a:ext>
            </a:extLst>
          </p:cNvPr>
          <p:cNvSpPr/>
          <p:nvPr/>
        </p:nvSpPr>
        <p:spPr>
          <a:xfrm>
            <a:off x="625451" y="3689596"/>
            <a:ext cx="864000" cy="97200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任意多边形: 形状 22">
            <a:extLst>
              <a:ext uri="{FF2B5EF4-FFF2-40B4-BE49-F238E27FC236}">
                <a16:creationId xmlns:a16="http://schemas.microsoft.com/office/drawing/2014/main" id="{4505057F-719B-A83F-6313-9FBB57A82CE4}"/>
              </a:ext>
            </a:extLst>
          </p:cNvPr>
          <p:cNvSpPr/>
          <p:nvPr/>
        </p:nvSpPr>
        <p:spPr>
          <a:xfrm>
            <a:off x="754865" y="3812539"/>
            <a:ext cx="864000" cy="972000"/>
          </a:xfrm>
          <a:custGeom>
            <a:avLst/>
            <a:gdLst>
              <a:gd name="connsiteX0" fmla="*/ 0 w 1164725"/>
              <a:gd name="connsiteY0" fmla="*/ 73960 h 739600"/>
              <a:gd name="connsiteX1" fmla="*/ 73960 w 1164725"/>
              <a:gd name="connsiteY1" fmla="*/ 0 h 739600"/>
              <a:gd name="connsiteX2" fmla="*/ 1090765 w 1164725"/>
              <a:gd name="connsiteY2" fmla="*/ 0 h 739600"/>
              <a:gd name="connsiteX3" fmla="*/ 1164725 w 1164725"/>
              <a:gd name="connsiteY3" fmla="*/ 73960 h 739600"/>
              <a:gd name="connsiteX4" fmla="*/ 1164725 w 1164725"/>
              <a:gd name="connsiteY4" fmla="*/ 665640 h 739600"/>
              <a:gd name="connsiteX5" fmla="*/ 1090765 w 1164725"/>
              <a:gd name="connsiteY5" fmla="*/ 739600 h 739600"/>
              <a:gd name="connsiteX6" fmla="*/ 73960 w 1164725"/>
              <a:gd name="connsiteY6" fmla="*/ 739600 h 739600"/>
              <a:gd name="connsiteX7" fmla="*/ 0 w 1164725"/>
              <a:gd name="connsiteY7" fmla="*/ 665640 h 739600"/>
              <a:gd name="connsiteX8" fmla="*/ 0 w 1164725"/>
              <a:gd name="connsiteY8" fmla="*/ 73960 h 73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4725" h="739600">
                <a:moveTo>
                  <a:pt x="0" y="73960"/>
                </a:moveTo>
                <a:cubicBezTo>
                  <a:pt x="0" y="33113"/>
                  <a:pt x="33113" y="0"/>
                  <a:pt x="73960" y="0"/>
                </a:cubicBezTo>
                <a:lnTo>
                  <a:pt x="1090765" y="0"/>
                </a:lnTo>
                <a:cubicBezTo>
                  <a:pt x="1131612" y="0"/>
                  <a:pt x="1164725" y="33113"/>
                  <a:pt x="1164725" y="73960"/>
                </a:cubicBezTo>
                <a:lnTo>
                  <a:pt x="1164725" y="665640"/>
                </a:lnTo>
                <a:cubicBezTo>
                  <a:pt x="1164725" y="706487"/>
                  <a:pt x="1131612" y="739600"/>
                  <a:pt x="1090765" y="739600"/>
                </a:cubicBezTo>
                <a:lnTo>
                  <a:pt x="73960" y="739600"/>
                </a:lnTo>
                <a:cubicBezTo>
                  <a:pt x="33113" y="739600"/>
                  <a:pt x="0" y="706487"/>
                  <a:pt x="0" y="665640"/>
                </a:cubicBezTo>
                <a:lnTo>
                  <a:pt x="0" y="7396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5002" tIns="75002" rIns="75002" bIns="75002" numCol="1" spcCol="1270" anchor="ctr" anchorCtr="0">
            <a:noAutofit/>
          </a:bodyPr>
          <a:lstStyle/>
          <a:p>
            <a:pPr marL="0" lvl="0" indent="0" algn="ctr" defTabSz="622300">
              <a:lnSpc>
                <a:spcPct val="90000"/>
              </a:lnSpc>
              <a:spcBef>
                <a:spcPct val="0"/>
              </a:spcBef>
              <a:spcAft>
                <a:spcPct val="35000"/>
              </a:spcAft>
              <a:buNone/>
            </a:pPr>
            <a:r>
              <a:rPr lang="zh-CN" altLang="en-US" sz="1600" kern="1200" dirty="0">
                <a:latin typeface="Arial" panose="020B0604020202020204" pitchFamily="34" charset="0"/>
                <a:ea typeface="微软雅黑" panose="020B0503020204020204" pitchFamily="34" charset="-122"/>
                <a:cs typeface="+mn-ea"/>
                <a:sym typeface="Arial" panose="020B0604020202020204" pitchFamily="34" charset="0"/>
              </a:rPr>
              <a:t>简单随机抽样</a:t>
            </a:r>
            <a:endParaRPr lang="en-US" altLang="zh-CN" sz="1600" kern="1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矩形: 圆角 23">
            <a:extLst>
              <a:ext uri="{FF2B5EF4-FFF2-40B4-BE49-F238E27FC236}">
                <a16:creationId xmlns:a16="http://schemas.microsoft.com/office/drawing/2014/main" id="{207570A8-D5E1-249E-0D0C-4E2433ECD9BF}"/>
              </a:ext>
            </a:extLst>
          </p:cNvPr>
          <p:cNvSpPr/>
          <p:nvPr/>
        </p:nvSpPr>
        <p:spPr>
          <a:xfrm>
            <a:off x="1698277" y="3689596"/>
            <a:ext cx="864000" cy="97200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任意多边形: 形状 24">
            <a:extLst>
              <a:ext uri="{FF2B5EF4-FFF2-40B4-BE49-F238E27FC236}">
                <a16:creationId xmlns:a16="http://schemas.microsoft.com/office/drawing/2014/main" id="{9AB7E8ED-41E9-285B-BB7F-E29C21680F19}"/>
              </a:ext>
            </a:extLst>
          </p:cNvPr>
          <p:cNvSpPr/>
          <p:nvPr/>
        </p:nvSpPr>
        <p:spPr>
          <a:xfrm>
            <a:off x="1827691" y="3812539"/>
            <a:ext cx="864000" cy="972000"/>
          </a:xfrm>
          <a:custGeom>
            <a:avLst/>
            <a:gdLst>
              <a:gd name="connsiteX0" fmla="*/ 0 w 1164725"/>
              <a:gd name="connsiteY0" fmla="*/ 73960 h 739600"/>
              <a:gd name="connsiteX1" fmla="*/ 73960 w 1164725"/>
              <a:gd name="connsiteY1" fmla="*/ 0 h 739600"/>
              <a:gd name="connsiteX2" fmla="*/ 1090765 w 1164725"/>
              <a:gd name="connsiteY2" fmla="*/ 0 h 739600"/>
              <a:gd name="connsiteX3" fmla="*/ 1164725 w 1164725"/>
              <a:gd name="connsiteY3" fmla="*/ 73960 h 739600"/>
              <a:gd name="connsiteX4" fmla="*/ 1164725 w 1164725"/>
              <a:gd name="connsiteY4" fmla="*/ 665640 h 739600"/>
              <a:gd name="connsiteX5" fmla="*/ 1090765 w 1164725"/>
              <a:gd name="connsiteY5" fmla="*/ 739600 h 739600"/>
              <a:gd name="connsiteX6" fmla="*/ 73960 w 1164725"/>
              <a:gd name="connsiteY6" fmla="*/ 739600 h 739600"/>
              <a:gd name="connsiteX7" fmla="*/ 0 w 1164725"/>
              <a:gd name="connsiteY7" fmla="*/ 665640 h 739600"/>
              <a:gd name="connsiteX8" fmla="*/ 0 w 1164725"/>
              <a:gd name="connsiteY8" fmla="*/ 73960 h 73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4725" h="739600">
                <a:moveTo>
                  <a:pt x="0" y="73960"/>
                </a:moveTo>
                <a:cubicBezTo>
                  <a:pt x="0" y="33113"/>
                  <a:pt x="33113" y="0"/>
                  <a:pt x="73960" y="0"/>
                </a:cubicBezTo>
                <a:lnTo>
                  <a:pt x="1090765" y="0"/>
                </a:lnTo>
                <a:cubicBezTo>
                  <a:pt x="1131612" y="0"/>
                  <a:pt x="1164725" y="33113"/>
                  <a:pt x="1164725" y="73960"/>
                </a:cubicBezTo>
                <a:lnTo>
                  <a:pt x="1164725" y="665640"/>
                </a:lnTo>
                <a:cubicBezTo>
                  <a:pt x="1164725" y="706487"/>
                  <a:pt x="1131612" y="739600"/>
                  <a:pt x="1090765" y="739600"/>
                </a:cubicBezTo>
                <a:lnTo>
                  <a:pt x="73960" y="739600"/>
                </a:lnTo>
                <a:cubicBezTo>
                  <a:pt x="33113" y="739600"/>
                  <a:pt x="0" y="706487"/>
                  <a:pt x="0" y="665640"/>
                </a:cubicBezTo>
                <a:lnTo>
                  <a:pt x="0" y="7396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5002" tIns="75002" rIns="75002" bIns="75002" numCol="1" spcCol="1270" anchor="ctr" anchorCtr="0">
            <a:noAutofit/>
          </a:bodyPr>
          <a:lstStyle/>
          <a:p>
            <a:pPr marL="0" lvl="0" indent="0" algn="ctr" defTabSz="622300">
              <a:lnSpc>
                <a:spcPct val="90000"/>
              </a:lnSpc>
              <a:spcBef>
                <a:spcPct val="0"/>
              </a:spcBef>
              <a:spcAft>
                <a:spcPct val="35000"/>
              </a:spcAft>
              <a:buNone/>
            </a:pPr>
            <a:r>
              <a:rPr lang="zh-CN" altLang="en-US" sz="1600" kern="1200" dirty="0">
                <a:latin typeface="Arial" panose="020B0604020202020204" pitchFamily="34" charset="0"/>
                <a:ea typeface="微软雅黑" panose="020B0503020204020204" pitchFamily="34" charset="-122"/>
                <a:cs typeface="+mn-ea"/>
                <a:sym typeface="Arial" panose="020B0604020202020204" pitchFamily="34" charset="0"/>
              </a:rPr>
              <a:t>系统  抽样</a:t>
            </a:r>
            <a:endParaRPr lang="en-US" altLang="zh-CN" sz="1600" kern="1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矩形: 圆角 25">
            <a:extLst>
              <a:ext uri="{FF2B5EF4-FFF2-40B4-BE49-F238E27FC236}">
                <a16:creationId xmlns:a16="http://schemas.microsoft.com/office/drawing/2014/main" id="{B6ECF771-E80F-BBB6-963B-5970263B119D}"/>
              </a:ext>
            </a:extLst>
          </p:cNvPr>
          <p:cNvSpPr/>
          <p:nvPr/>
        </p:nvSpPr>
        <p:spPr>
          <a:xfrm>
            <a:off x="2764840" y="3689596"/>
            <a:ext cx="864000" cy="97200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任意多边形: 形状 26">
            <a:extLst>
              <a:ext uri="{FF2B5EF4-FFF2-40B4-BE49-F238E27FC236}">
                <a16:creationId xmlns:a16="http://schemas.microsoft.com/office/drawing/2014/main" id="{E3971EE4-94F8-4D62-3005-9B99A5ACF633}"/>
              </a:ext>
            </a:extLst>
          </p:cNvPr>
          <p:cNvSpPr/>
          <p:nvPr/>
        </p:nvSpPr>
        <p:spPr>
          <a:xfrm>
            <a:off x="2894254" y="3812539"/>
            <a:ext cx="864000" cy="972000"/>
          </a:xfrm>
          <a:custGeom>
            <a:avLst/>
            <a:gdLst>
              <a:gd name="connsiteX0" fmla="*/ 0 w 1164725"/>
              <a:gd name="connsiteY0" fmla="*/ 73960 h 739600"/>
              <a:gd name="connsiteX1" fmla="*/ 73960 w 1164725"/>
              <a:gd name="connsiteY1" fmla="*/ 0 h 739600"/>
              <a:gd name="connsiteX2" fmla="*/ 1090765 w 1164725"/>
              <a:gd name="connsiteY2" fmla="*/ 0 h 739600"/>
              <a:gd name="connsiteX3" fmla="*/ 1164725 w 1164725"/>
              <a:gd name="connsiteY3" fmla="*/ 73960 h 739600"/>
              <a:gd name="connsiteX4" fmla="*/ 1164725 w 1164725"/>
              <a:gd name="connsiteY4" fmla="*/ 665640 h 739600"/>
              <a:gd name="connsiteX5" fmla="*/ 1090765 w 1164725"/>
              <a:gd name="connsiteY5" fmla="*/ 739600 h 739600"/>
              <a:gd name="connsiteX6" fmla="*/ 73960 w 1164725"/>
              <a:gd name="connsiteY6" fmla="*/ 739600 h 739600"/>
              <a:gd name="connsiteX7" fmla="*/ 0 w 1164725"/>
              <a:gd name="connsiteY7" fmla="*/ 665640 h 739600"/>
              <a:gd name="connsiteX8" fmla="*/ 0 w 1164725"/>
              <a:gd name="connsiteY8" fmla="*/ 73960 h 73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4725" h="739600">
                <a:moveTo>
                  <a:pt x="0" y="73960"/>
                </a:moveTo>
                <a:cubicBezTo>
                  <a:pt x="0" y="33113"/>
                  <a:pt x="33113" y="0"/>
                  <a:pt x="73960" y="0"/>
                </a:cubicBezTo>
                <a:lnTo>
                  <a:pt x="1090765" y="0"/>
                </a:lnTo>
                <a:cubicBezTo>
                  <a:pt x="1131612" y="0"/>
                  <a:pt x="1164725" y="33113"/>
                  <a:pt x="1164725" y="73960"/>
                </a:cubicBezTo>
                <a:lnTo>
                  <a:pt x="1164725" y="665640"/>
                </a:lnTo>
                <a:cubicBezTo>
                  <a:pt x="1164725" y="706487"/>
                  <a:pt x="1131612" y="739600"/>
                  <a:pt x="1090765" y="739600"/>
                </a:cubicBezTo>
                <a:lnTo>
                  <a:pt x="73960" y="739600"/>
                </a:lnTo>
                <a:cubicBezTo>
                  <a:pt x="33113" y="739600"/>
                  <a:pt x="0" y="706487"/>
                  <a:pt x="0" y="665640"/>
                </a:cubicBezTo>
                <a:lnTo>
                  <a:pt x="0" y="7396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5002" tIns="75002" rIns="75002" bIns="75002" numCol="1" spcCol="1270" anchor="ctr" anchorCtr="0">
            <a:noAutofit/>
          </a:bodyPr>
          <a:lstStyle/>
          <a:p>
            <a:pPr marL="0" lvl="0" indent="0" algn="ctr" defTabSz="622300">
              <a:lnSpc>
                <a:spcPct val="90000"/>
              </a:lnSpc>
              <a:spcBef>
                <a:spcPct val="0"/>
              </a:spcBef>
              <a:spcAft>
                <a:spcPct val="35000"/>
              </a:spcAft>
              <a:buNone/>
            </a:pPr>
            <a:r>
              <a:rPr lang="zh-CN" altLang="en-US" sz="1600" kern="1200" dirty="0">
                <a:latin typeface="Arial" panose="020B0604020202020204" pitchFamily="34" charset="0"/>
                <a:ea typeface="微软雅黑" panose="020B0503020204020204" pitchFamily="34" charset="-122"/>
                <a:cs typeface="+mn-ea"/>
                <a:sym typeface="Arial" panose="020B0604020202020204" pitchFamily="34" charset="0"/>
              </a:rPr>
              <a:t>分层  抽样</a:t>
            </a:r>
            <a:endParaRPr lang="en-US" altLang="zh-CN" sz="1600" kern="1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矩形: 圆角 27">
            <a:extLst>
              <a:ext uri="{FF2B5EF4-FFF2-40B4-BE49-F238E27FC236}">
                <a16:creationId xmlns:a16="http://schemas.microsoft.com/office/drawing/2014/main" id="{8B7B0FB6-A291-F32A-21F6-05294245FCC5}"/>
              </a:ext>
            </a:extLst>
          </p:cNvPr>
          <p:cNvSpPr/>
          <p:nvPr/>
        </p:nvSpPr>
        <p:spPr>
          <a:xfrm>
            <a:off x="3843929" y="3689596"/>
            <a:ext cx="864000" cy="97200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任意多边形: 形状 28">
            <a:extLst>
              <a:ext uri="{FF2B5EF4-FFF2-40B4-BE49-F238E27FC236}">
                <a16:creationId xmlns:a16="http://schemas.microsoft.com/office/drawing/2014/main" id="{C061C705-C158-6BCF-7C2B-780513B262BE}"/>
              </a:ext>
            </a:extLst>
          </p:cNvPr>
          <p:cNvSpPr/>
          <p:nvPr/>
        </p:nvSpPr>
        <p:spPr>
          <a:xfrm>
            <a:off x="3973343" y="3812539"/>
            <a:ext cx="864000" cy="972000"/>
          </a:xfrm>
          <a:custGeom>
            <a:avLst/>
            <a:gdLst>
              <a:gd name="connsiteX0" fmla="*/ 0 w 1164725"/>
              <a:gd name="connsiteY0" fmla="*/ 73960 h 739600"/>
              <a:gd name="connsiteX1" fmla="*/ 73960 w 1164725"/>
              <a:gd name="connsiteY1" fmla="*/ 0 h 739600"/>
              <a:gd name="connsiteX2" fmla="*/ 1090765 w 1164725"/>
              <a:gd name="connsiteY2" fmla="*/ 0 h 739600"/>
              <a:gd name="connsiteX3" fmla="*/ 1164725 w 1164725"/>
              <a:gd name="connsiteY3" fmla="*/ 73960 h 739600"/>
              <a:gd name="connsiteX4" fmla="*/ 1164725 w 1164725"/>
              <a:gd name="connsiteY4" fmla="*/ 665640 h 739600"/>
              <a:gd name="connsiteX5" fmla="*/ 1090765 w 1164725"/>
              <a:gd name="connsiteY5" fmla="*/ 739600 h 739600"/>
              <a:gd name="connsiteX6" fmla="*/ 73960 w 1164725"/>
              <a:gd name="connsiteY6" fmla="*/ 739600 h 739600"/>
              <a:gd name="connsiteX7" fmla="*/ 0 w 1164725"/>
              <a:gd name="connsiteY7" fmla="*/ 665640 h 739600"/>
              <a:gd name="connsiteX8" fmla="*/ 0 w 1164725"/>
              <a:gd name="connsiteY8" fmla="*/ 73960 h 73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4725" h="739600">
                <a:moveTo>
                  <a:pt x="0" y="73960"/>
                </a:moveTo>
                <a:cubicBezTo>
                  <a:pt x="0" y="33113"/>
                  <a:pt x="33113" y="0"/>
                  <a:pt x="73960" y="0"/>
                </a:cubicBezTo>
                <a:lnTo>
                  <a:pt x="1090765" y="0"/>
                </a:lnTo>
                <a:cubicBezTo>
                  <a:pt x="1131612" y="0"/>
                  <a:pt x="1164725" y="33113"/>
                  <a:pt x="1164725" y="73960"/>
                </a:cubicBezTo>
                <a:lnTo>
                  <a:pt x="1164725" y="665640"/>
                </a:lnTo>
                <a:cubicBezTo>
                  <a:pt x="1164725" y="706487"/>
                  <a:pt x="1131612" y="739600"/>
                  <a:pt x="1090765" y="739600"/>
                </a:cubicBezTo>
                <a:lnTo>
                  <a:pt x="73960" y="739600"/>
                </a:lnTo>
                <a:cubicBezTo>
                  <a:pt x="33113" y="739600"/>
                  <a:pt x="0" y="706487"/>
                  <a:pt x="0" y="665640"/>
                </a:cubicBezTo>
                <a:lnTo>
                  <a:pt x="0" y="7396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5002" tIns="75002" rIns="75002" bIns="75002" numCol="1" spcCol="1270" anchor="ctr" anchorCtr="0">
            <a:noAutofit/>
          </a:bodyPr>
          <a:lstStyle/>
          <a:p>
            <a:pPr marL="0" lvl="0" indent="0" algn="ctr" defTabSz="622300">
              <a:lnSpc>
                <a:spcPct val="90000"/>
              </a:lnSpc>
              <a:spcBef>
                <a:spcPct val="0"/>
              </a:spcBef>
              <a:spcAft>
                <a:spcPct val="35000"/>
              </a:spcAft>
              <a:buNone/>
            </a:pPr>
            <a:r>
              <a:rPr lang="zh-CN" altLang="en-US" sz="1600" kern="1200" dirty="0">
                <a:latin typeface="Arial" panose="020B0604020202020204" pitchFamily="34" charset="0"/>
                <a:ea typeface="微软雅黑" panose="020B0503020204020204" pitchFamily="34" charset="-122"/>
                <a:cs typeface="+mn-ea"/>
                <a:sym typeface="Arial" panose="020B0604020202020204" pitchFamily="34" charset="0"/>
              </a:rPr>
              <a:t>整群  抽样</a:t>
            </a:r>
            <a:endParaRPr lang="en-US" altLang="zh-CN" sz="1600" kern="1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矩形: 圆角 29">
            <a:extLst>
              <a:ext uri="{FF2B5EF4-FFF2-40B4-BE49-F238E27FC236}">
                <a16:creationId xmlns:a16="http://schemas.microsoft.com/office/drawing/2014/main" id="{D11415A6-3D26-25D6-9858-EAEBA4784316}"/>
              </a:ext>
            </a:extLst>
          </p:cNvPr>
          <p:cNvSpPr/>
          <p:nvPr/>
        </p:nvSpPr>
        <p:spPr>
          <a:xfrm>
            <a:off x="4991911" y="3689596"/>
            <a:ext cx="864000" cy="97200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任意多边形: 形状 30">
            <a:extLst>
              <a:ext uri="{FF2B5EF4-FFF2-40B4-BE49-F238E27FC236}">
                <a16:creationId xmlns:a16="http://schemas.microsoft.com/office/drawing/2014/main" id="{2DBC71BE-77BF-EBB2-414A-B610BB9B7D80}"/>
              </a:ext>
            </a:extLst>
          </p:cNvPr>
          <p:cNvSpPr/>
          <p:nvPr/>
        </p:nvSpPr>
        <p:spPr>
          <a:xfrm>
            <a:off x="5121325" y="3812539"/>
            <a:ext cx="864000" cy="972000"/>
          </a:xfrm>
          <a:custGeom>
            <a:avLst/>
            <a:gdLst>
              <a:gd name="connsiteX0" fmla="*/ 0 w 1164725"/>
              <a:gd name="connsiteY0" fmla="*/ 73960 h 739600"/>
              <a:gd name="connsiteX1" fmla="*/ 73960 w 1164725"/>
              <a:gd name="connsiteY1" fmla="*/ 0 h 739600"/>
              <a:gd name="connsiteX2" fmla="*/ 1090765 w 1164725"/>
              <a:gd name="connsiteY2" fmla="*/ 0 h 739600"/>
              <a:gd name="connsiteX3" fmla="*/ 1164725 w 1164725"/>
              <a:gd name="connsiteY3" fmla="*/ 73960 h 739600"/>
              <a:gd name="connsiteX4" fmla="*/ 1164725 w 1164725"/>
              <a:gd name="connsiteY4" fmla="*/ 665640 h 739600"/>
              <a:gd name="connsiteX5" fmla="*/ 1090765 w 1164725"/>
              <a:gd name="connsiteY5" fmla="*/ 739600 h 739600"/>
              <a:gd name="connsiteX6" fmla="*/ 73960 w 1164725"/>
              <a:gd name="connsiteY6" fmla="*/ 739600 h 739600"/>
              <a:gd name="connsiteX7" fmla="*/ 0 w 1164725"/>
              <a:gd name="connsiteY7" fmla="*/ 665640 h 739600"/>
              <a:gd name="connsiteX8" fmla="*/ 0 w 1164725"/>
              <a:gd name="connsiteY8" fmla="*/ 73960 h 73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4725" h="739600">
                <a:moveTo>
                  <a:pt x="0" y="73960"/>
                </a:moveTo>
                <a:cubicBezTo>
                  <a:pt x="0" y="33113"/>
                  <a:pt x="33113" y="0"/>
                  <a:pt x="73960" y="0"/>
                </a:cubicBezTo>
                <a:lnTo>
                  <a:pt x="1090765" y="0"/>
                </a:lnTo>
                <a:cubicBezTo>
                  <a:pt x="1131612" y="0"/>
                  <a:pt x="1164725" y="33113"/>
                  <a:pt x="1164725" y="73960"/>
                </a:cubicBezTo>
                <a:lnTo>
                  <a:pt x="1164725" y="665640"/>
                </a:lnTo>
                <a:cubicBezTo>
                  <a:pt x="1164725" y="706487"/>
                  <a:pt x="1131612" y="739600"/>
                  <a:pt x="1090765" y="739600"/>
                </a:cubicBezTo>
                <a:lnTo>
                  <a:pt x="73960" y="739600"/>
                </a:lnTo>
                <a:cubicBezTo>
                  <a:pt x="33113" y="739600"/>
                  <a:pt x="0" y="706487"/>
                  <a:pt x="0" y="665640"/>
                </a:cubicBezTo>
                <a:lnTo>
                  <a:pt x="0" y="7396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5002" tIns="75002" rIns="75002" bIns="75002" numCol="1" spcCol="1270" anchor="ctr" anchorCtr="0">
            <a:noAutofit/>
          </a:bodyPr>
          <a:lstStyle/>
          <a:p>
            <a:pPr marL="0" lvl="0" indent="0" algn="ctr" defTabSz="622300">
              <a:lnSpc>
                <a:spcPct val="90000"/>
              </a:lnSpc>
              <a:spcBef>
                <a:spcPct val="0"/>
              </a:spcBef>
              <a:spcAft>
                <a:spcPct val="35000"/>
              </a:spcAft>
              <a:buNone/>
            </a:pPr>
            <a:r>
              <a:rPr lang="zh-CN" altLang="en-US" sz="1600" kern="1200" dirty="0">
                <a:latin typeface="Arial" panose="020B0604020202020204" pitchFamily="34" charset="0"/>
                <a:ea typeface="微软雅黑" panose="020B0503020204020204" pitchFamily="34" charset="-122"/>
                <a:cs typeface="+mn-ea"/>
                <a:sym typeface="Arial" panose="020B0604020202020204" pitchFamily="34" charset="0"/>
              </a:rPr>
              <a:t>多阶段 抽样</a:t>
            </a:r>
            <a:endParaRPr lang="en-US" altLang="zh-CN" sz="1600" kern="1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矩形: 圆角 31">
            <a:extLst>
              <a:ext uri="{FF2B5EF4-FFF2-40B4-BE49-F238E27FC236}">
                <a16:creationId xmlns:a16="http://schemas.microsoft.com/office/drawing/2014/main" id="{0C5FF6B2-77D3-9768-5E85-9DB35CA9D008}"/>
              </a:ext>
            </a:extLst>
          </p:cNvPr>
          <p:cNvSpPr/>
          <p:nvPr/>
        </p:nvSpPr>
        <p:spPr>
          <a:xfrm>
            <a:off x="8431798" y="2316893"/>
            <a:ext cx="1164725" cy="739600"/>
          </a:xfrm>
          <a:prstGeom prst="roundRect">
            <a:avLst>
              <a:gd name="adj" fmla="val 10000"/>
            </a:avLst>
          </a:prstGeom>
        </p:spPr>
        <p:style>
          <a:lnRef idx="0">
            <a:schemeClr val="accent5"/>
          </a:lnRef>
          <a:fillRef idx="3">
            <a:schemeClr val="accent5"/>
          </a:fillRef>
          <a:effectRef idx="3">
            <a:schemeClr val="accent5"/>
          </a:effectRef>
          <a:fontRef idx="minor">
            <a:schemeClr val="lt1"/>
          </a:fontRef>
        </p:style>
      </p:sp>
      <p:sp>
        <p:nvSpPr>
          <p:cNvPr id="33" name="任意多边形: 形状 32">
            <a:extLst>
              <a:ext uri="{FF2B5EF4-FFF2-40B4-BE49-F238E27FC236}">
                <a16:creationId xmlns:a16="http://schemas.microsoft.com/office/drawing/2014/main" id="{17A669BA-99E0-AE00-D060-8B5289B90F62}"/>
              </a:ext>
            </a:extLst>
          </p:cNvPr>
          <p:cNvSpPr/>
          <p:nvPr/>
        </p:nvSpPr>
        <p:spPr>
          <a:xfrm>
            <a:off x="8561212" y="2439836"/>
            <a:ext cx="1164725" cy="739600"/>
          </a:xfrm>
          <a:custGeom>
            <a:avLst/>
            <a:gdLst>
              <a:gd name="connsiteX0" fmla="*/ 0 w 1164725"/>
              <a:gd name="connsiteY0" fmla="*/ 73960 h 739600"/>
              <a:gd name="connsiteX1" fmla="*/ 73960 w 1164725"/>
              <a:gd name="connsiteY1" fmla="*/ 0 h 739600"/>
              <a:gd name="connsiteX2" fmla="*/ 1090765 w 1164725"/>
              <a:gd name="connsiteY2" fmla="*/ 0 h 739600"/>
              <a:gd name="connsiteX3" fmla="*/ 1164725 w 1164725"/>
              <a:gd name="connsiteY3" fmla="*/ 73960 h 739600"/>
              <a:gd name="connsiteX4" fmla="*/ 1164725 w 1164725"/>
              <a:gd name="connsiteY4" fmla="*/ 665640 h 739600"/>
              <a:gd name="connsiteX5" fmla="*/ 1090765 w 1164725"/>
              <a:gd name="connsiteY5" fmla="*/ 739600 h 739600"/>
              <a:gd name="connsiteX6" fmla="*/ 73960 w 1164725"/>
              <a:gd name="connsiteY6" fmla="*/ 739600 h 739600"/>
              <a:gd name="connsiteX7" fmla="*/ 0 w 1164725"/>
              <a:gd name="connsiteY7" fmla="*/ 665640 h 739600"/>
              <a:gd name="connsiteX8" fmla="*/ 0 w 1164725"/>
              <a:gd name="connsiteY8" fmla="*/ 73960 h 73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4725" h="739600">
                <a:moveTo>
                  <a:pt x="0" y="73960"/>
                </a:moveTo>
                <a:cubicBezTo>
                  <a:pt x="0" y="33113"/>
                  <a:pt x="33113" y="0"/>
                  <a:pt x="73960" y="0"/>
                </a:cubicBezTo>
                <a:lnTo>
                  <a:pt x="1090765" y="0"/>
                </a:lnTo>
                <a:cubicBezTo>
                  <a:pt x="1131612" y="0"/>
                  <a:pt x="1164725" y="33113"/>
                  <a:pt x="1164725" y="73960"/>
                </a:cubicBezTo>
                <a:lnTo>
                  <a:pt x="1164725" y="665640"/>
                </a:lnTo>
                <a:cubicBezTo>
                  <a:pt x="1164725" y="706487"/>
                  <a:pt x="1131612" y="739600"/>
                  <a:pt x="1090765" y="739600"/>
                </a:cubicBezTo>
                <a:lnTo>
                  <a:pt x="73960" y="739600"/>
                </a:lnTo>
                <a:cubicBezTo>
                  <a:pt x="33113" y="739600"/>
                  <a:pt x="0" y="706487"/>
                  <a:pt x="0" y="665640"/>
                </a:cubicBezTo>
                <a:lnTo>
                  <a:pt x="0" y="7396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5002" tIns="75002" rIns="75002" bIns="75002" numCol="1" spcCol="1270" anchor="ctr" anchorCtr="0">
            <a:noAutofit/>
          </a:bodyPr>
          <a:lstStyle/>
          <a:p>
            <a:pPr marL="0" lvl="0" indent="0" algn="ctr" defTabSz="622300">
              <a:lnSpc>
                <a:spcPct val="90000"/>
              </a:lnSpc>
              <a:spcBef>
                <a:spcPct val="0"/>
              </a:spcBef>
              <a:spcAft>
                <a:spcPct val="35000"/>
              </a:spcAft>
              <a:buNone/>
            </a:pPr>
            <a:r>
              <a:rPr lang="zh-CN" altLang="en-US" sz="1600" kern="1200" dirty="0">
                <a:latin typeface="Arial" panose="020B0604020202020204" pitchFamily="34" charset="0"/>
                <a:ea typeface="微软雅黑" panose="020B0503020204020204" pitchFamily="34" charset="-122"/>
                <a:cs typeface="+mn-ea"/>
                <a:sym typeface="Arial" panose="020B0604020202020204" pitchFamily="34" charset="0"/>
              </a:rPr>
              <a:t>非概率    抽样</a:t>
            </a:r>
            <a:endParaRPr lang="en-US" altLang="zh-CN" sz="1600" kern="1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矩形: 圆角 33">
            <a:extLst>
              <a:ext uri="{FF2B5EF4-FFF2-40B4-BE49-F238E27FC236}">
                <a16:creationId xmlns:a16="http://schemas.microsoft.com/office/drawing/2014/main" id="{0F172CA9-F5A3-B71C-0145-C3F4C746DB85}"/>
              </a:ext>
            </a:extLst>
          </p:cNvPr>
          <p:cNvSpPr/>
          <p:nvPr/>
        </p:nvSpPr>
        <p:spPr>
          <a:xfrm>
            <a:off x="6741140" y="3695859"/>
            <a:ext cx="864000" cy="972000"/>
          </a:xfrm>
          <a:prstGeom prst="roundRect">
            <a:avLst>
              <a:gd name="adj" fmla="val 10000"/>
            </a:avLst>
          </a:prstGeom>
        </p:spPr>
        <p:style>
          <a:lnRef idx="0">
            <a:schemeClr val="accent5"/>
          </a:lnRef>
          <a:fillRef idx="3">
            <a:schemeClr val="accent5"/>
          </a:fillRef>
          <a:effectRef idx="3">
            <a:schemeClr val="accent5"/>
          </a:effectRef>
          <a:fontRef idx="minor">
            <a:schemeClr val="lt1"/>
          </a:fontRef>
        </p:style>
      </p:sp>
      <p:sp>
        <p:nvSpPr>
          <p:cNvPr id="35" name="任意多边形: 形状 34">
            <a:extLst>
              <a:ext uri="{FF2B5EF4-FFF2-40B4-BE49-F238E27FC236}">
                <a16:creationId xmlns:a16="http://schemas.microsoft.com/office/drawing/2014/main" id="{D160D91F-AF53-51A5-B6A5-64BAC2F414A4}"/>
              </a:ext>
            </a:extLst>
          </p:cNvPr>
          <p:cNvSpPr/>
          <p:nvPr/>
        </p:nvSpPr>
        <p:spPr>
          <a:xfrm>
            <a:off x="6870554" y="3818802"/>
            <a:ext cx="864000" cy="972000"/>
          </a:xfrm>
          <a:custGeom>
            <a:avLst/>
            <a:gdLst>
              <a:gd name="connsiteX0" fmla="*/ 0 w 1164725"/>
              <a:gd name="connsiteY0" fmla="*/ 73960 h 739600"/>
              <a:gd name="connsiteX1" fmla="*/ 73960 w 1164725"/>
              <a:gd name="connsiteY1" fmla="*/ 0 h 739600"/>
              <a:gd name="connsiteX2" fmla="*/ 1090765 w 1164725"/>
              <a:gd name="connsiteY2" fmla="*/ 0 h 739600"/>
              <a:gd name="connsiteX3" fmla="*/ 1164725 w 1164725"/>
              <a:gd name="connsiteY3" fmla="*/ 73960 h 739600"/>
              <a:gd name="connsiteX4" fmla="*/ 1164725 w 1164725"/>
              <a:gd name="connsiteY4" fmla="*/ 665640 h 739600"/>
              <a:gd name="connsiteX5" fmla="*/ 1090765 w 1164725"/>
              <a:gd name="connsiteY5" fmla="*/ 739600 h 739600"/>
              <a:gd name="connsiteX6" fmla="*/ 73960 w 1164725"/>
              <a:gd name="connsiteY6" fmla="*/ 739600 h 739600"/>
              <a:gd name="connsiteX7" fmla="*/ 0 w 1164725"/>
              <a:gd name="connsiteY7" fmla="*/ 665640 h 739600"/>
              <a:gd name="connsiteX8" fmla="*/ 0 w 1164725"/>
              <a:gd name="connsiteY8" fmla="*/ 73960 h 73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4725" h="739600">
                <a:moveTo>
                  <a:pt x="0" y="73960"/>
                </a:moveTo>
                <a:cubicBezTo>
                  <a:pt x="0" y="33113"/>
                  <a:pt x="33113" y="0"/>
                  <a:pt x="73960" y="0"/>
                </a:cubicBezTo>
                <a:lnTo>
                  <a:pt x="1090765" y="0"/>
                </a:lnTo>
                <a:cubicBezTo>
                  <a:pt x="1131612" y="0"/>
                  <a:pt x="1164725" y="33113"/>
                  <a:pt x="1164725" y="73960"/>
                </a:cubicBezTo>
                <a:lnTo>
                  <a:pt x="1164725" y="665640"/>
                </a:lnTo>
                <a:cubicBezTo>
                  <a:pt x="1164725" y="706487"/>
                  <a:pt x="1131612" y="739600"/>
                  <a:pt x="1090765" y="739600"/>
                </a:cubicBezTo>
                <a:lnTo>
                  <a:pt x="73960" y="739600"/>
                </a:lnTo>
                <a:cubicBezTo>
                  <a:pt x="33113" y="739600"/>
                  <a:pt x="0" y="706487"/>
                  <a:pt x="0" y="665640"/>
                </a:cubicBezTo>
                <a:lnTo>
                  <a:pt x="0" y="7396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5002" tIns="75002" rIns="75002" bIns="75002" numCol="1" spcCol="1270" anchor="ctr" anchorCtr="0">
            <a:noAutofit/>
          </a:bodyPr>
          <a:lstStyle/>
          <a:p>
            <a:pPr marL="0" lvl="0" indent="0" algn="ctr" defTabSz="622300">
              <a:lnSpc>
                <a:spcPct val="90000"/>
              </a:lnSpc>
              <a:spcBef>
                <a:spcPct val="0"/>
              </a:spcBef>
              <a:spcAft>
                <a:spcPct val="35000"/>
              </a:spcAft>
              <a:buNone/>
            </a:pPr>
            <a:r>
              <a:rPr lang="zh-CN" altLang="en-US" sz="1600" kern="1200" dirty="0">
                <a:latin typeface="Arial" panose="020B0604020202020204" pitchFamily="34" charset="0"/>
                <a:ea typeface="微软雅黑" panose="020B0503020204020204" pitchFamily="34" charset="-122"/>
                <a:cs typeface="+mn-ea"/>
                <a:sym typeface="Arial" panose="020B0604020202020204" pitchFamily="34" charset="0"/>
              </a:rPr>
              <a:t>偶遇  抽样</a:t>
            </a:r>
            <a:endParaRPr lang="en-US" altLang="zh-CN" sz="1600" kern="1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矩形: 圆角 35">
            <a:extLst>
              <a:ext uri="{FF2B5EF4-FFF2-40B4-BE49-F238E27FC236}">
                <a16:creationId xmlns:a16="http://schemas.microsoft.com/office/drawing/2014/main" id="{BF67DE5A-5882-1EE4-DF8F-7D3DACDCD176}"/>
              </a:ext>
            </a:extLst>
          </p:cNvPr>
          <p:cNvSpPr/>
          <p:nvPr/>
        </p:nvSpPr>
        <p:spPr>
          <a:xfrm>
            <a:off x="7914174" y="3695859"/>
            <a:ext cx="864000" cy="972000"/>
          </a:xfrm>
          <a:prstGeom prst="roundRect">
            <a:avLst>
              <a:gd name="adj" fmla="val 10000"/>
            </a:avLst>
          </a:prstGeom>
        </p:spPr>
        <p:style>
          <a:lnRef idx="0">
            <a:schemeClr val="accent5"/>
          </a:lnRef>
          <a:fillRef idx="3">
            <a:schemeClr val="accent5"/>
          </a:fillRef>
          <a:effectRef idx="3">
            <a:schemeClr val="accent5"/>
          </a:effectRef>
          <a:fontRef idx="minor">
            <a:schemeClr val="lt1"/>
          </a:fontRef>
        </p:style>
      </p:sp>
      <p:sp>
        <p:nvSpPr>
          <p:cNvPr id="37" name="任意多边形: 形状 36">
            <a:extLst>
              <a:ext uri="{FF2B5EF4-FFF2-40B4-BE49-F238E27FC236}">
                <a16:creationId xmlns:a16="http://schemas.microsoft.com/office/drawing/2014/main" id="{05DD3A4C-4773-F5F0-8A7D-580642D96FB2}"/>
              </a:ext>
            </a:extLst>
          </p:cNvPr>
          <p:cNvSpPr/>
          <p:nvPr/>
        </p:nvSpPr>
        <p:spPr>
          <a:xfrm>
            <a:off x="8043588" y="3818802"/>
            <a:ext cx="864000" cy="972000"/>
          </a:xfrm>
          <a:custGeom>
            <a:avLst/>
            <a:gdLst>
              <a:gd name="connsiteX0" fmla="*/ 0 w 1164725"/>
              <a:gd name="connsiteY0" fmla="*/ 73960 h 739600"/>
              <a:gd name="connsiteX1" fmla="*/ 73960 w 1164725"/>
              <a:gd name="connsiteY1" fmla="*/ 0 h 739600"/>
              <a:gd name="connsiteX2" fmla="*/ 1090765 w 1164725"/>
              <a:gd name="connsiteY2" fmla="*/ 0 h 739600"/>
              <a:gd name="connsiteX3" fmla="*/ 1164725 w 1164725"/>
              <a:gd name="connsiteY3" fmla="*/ 73960 h 739600"/>
              <a:gd name="connsiteX4" fmla="*/ 1164725 w 1164725"/>
              <a:gd name="connsiteY4" fmla="*/ 665640 h 739600"/>
              <a:gd name="connsiteX5" fmla="*/ 1090765 w 1164725"/>
              <a:gd name="connsiteY5" fmla="*/ 739600 h 739600"/>
              <a:gd name="connsiteX6" fmla="*/ 73960 w 1164725"/>
              <a:gd name="connsiteY6" fmla="*/ 739600 h 739600"/>
              <a:gd name="connsiteX7" fmla="*/ 0 w 1164725"/>
              <a:gd name="connsiteY7" fmla="*/ 665640 h 739600"/>
              <a:gd name="connsiteX8" fmla="*/ 0 w 1164725"/>
              <a:gd name="connsiteY8" fmla="*/ 73960 h 73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4725" h="739600">
                <a:moveTo>
                  <a:pt x="0" y="73960"/>
                </a:moveTo>
                <a:cubicBezTo>
                  <a:pt x="0" y="33113"/>
                  <a:pt x="33113" y="0"/>
                  <a:pt x="73960" y="0"/>
                </a:cubicBezTo>
                <a:lnTo>
                  <a:pt x="1090765" y="0"/>
                </a:lnTo>
                <a:cubicBezTo>
                  <a:pt x="1131612" y="0"/>
                  <a:pt x="1164725" y="33113"/>
                  <a:pt x="1164725" y="73960"/>
                </a:cubicBezTo>
                <a:lnTo>
                  <a:pt x="1164725" y="665640"/>
                </a:lnTo>
                <a:cubicBezTo>
                  <a:pt x="1164725" y="706487"/>
                  <a:pt x="1131612" y="739600"/>
                  <a:pt x="1090765" y="739600"/>
                </a:cubicBezTo>
                <a:lnTo>
                  <a:pt x="73960" y="739600"/>
                </a:lnTo>
                <a:cubicBezTo>
                  <a:pt x="33113" y="739600"/>
                  <a:pt x="0" y="706487"/>
                  <a:pt x="0" y="665640"/>
                </a:cubicBezTo>
                <a:lnTo>
                  <a:pt x="0" y="7396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5002" tIns="75002" rIns="75002" bIns="75002" numCol="1" spcCol="1270" anchor="ctr" anchorCtr="0">
            <a:noAutofit/>
          </a:bodyPr>
          <a:lstStyle/>
          <a:p>
            <a:pPr marL="0" lvl="0" indent="0" algn="ctr" defTabSz="622300">
              <a:lnSpc>
                <a:spcPct val="90000"/>
              </a:lnSpc>
              <a:spcBef>
                <a:spcPct val="0"/>
              </a:spcBef>
              <a:spcAft>
                <a:spcPct val="35000"/>
              </a:spcAft>
              <a:buNone/>
            </a:pPr>
            <a:r>
              <a:rPr lang="zh-CN" altLang="en-US" sz="1600" kern="1200" dirty="0">
                <a:latin typeface="Arial" panose="020B0604020202020204" pitchFamily="34" charset="0"/>
                <a:ea typeface="微软雅黑" panose="020B0503020204020204" pitchFamily="34" charset="-122"/>
                <a:cs typeface="+mn-ea"/>
                <a:sym typeface="Arial" panose="020B0604020202020204" pitchFamily="34" charset="0"/>
              </a:rPr>
              <a:t>主观  抽样</a:t>
            </a:r>
            <a:endParaRPr lang="en-US" altLang="zh-CN" sz="1600" kern="1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矩形: 圆角 37">
            <a:extLst>
              <a:ext uri="{FF2B5EF4-FFF2-40B4-BE49-F238E27FC236}">
                <a16:creationId xmlns:a16="http://schemas.microsoft.com/office/drawing/2014/main" id="{3B5580E6-2B9B-AB53-3E6B-70270BAE602B}"/>
              </a:ext>
            </a:extLst>
          </p:cNvPr>
          <p:cNvSpPr/>
          <p:nvPr/>
        </p:nvSpPr>
        <p:spPr>
          <a:xfrm>
            <a:off x="9118523" y="3695859"/>
            <a:ext cx="864000" cy="972000"/>
          </a:xfrm>
          <a:prstGeom prst="roundRect">
            <a:avLst>
              <a:gd name="adj" fmla="val 10000"/>
            </a:avLst>
          </a:prstGeom>
        </p:spPr>
        <p:style>
          <a:lnRef idx="0">
            <a:schemeClr val="accent5"/>
          </a:lnRef>
          <a:fillRef idx="3">
            <a:schemeClr val="accent5"/>
          </a:fillRef>
          <a:effectRef idx="3">
            <a:schemeClr val="accent5"/>
          </a:effectRef>
          <a:fontRef idx="minor">
            <a:schemeClr val="lt1"/>
          </a:fontRef>
        </p:style>
      </p:sp>
      <p:sp>
        <p:nvSpPr>
          <p:cNvPr id="39" name="任意多边形: 形状 38">
            <a:extLst>
              <a:ext uri="{FF2B5EF4-FFF2-40B4-BE49-F238E27FC236}">
                <a16:creationId xmlns:a16="http://schemas.microsoft.com/office/drawing/2014/main" id="{6375AADF-71ED-C7A2-22B9-0236CC3209B6}"/>
              </a:ext>
            </a:extLst>
          </p:cNvPr>
          <p:cNvSpPr/>
          <p:nvPr/>
        </p:nvSpPr>
        <p:spPr>
          <a:xfrm>
            <a:off x="9247937" y="3818802"/>
            <a:ext cx="864000" cy="972000"/>
          </a:xfrm>
          <a:custGeom>
            <a:avLst/>
            <a:gdLst>
              <a:gd name="connsiteX0" fmla="*/ 0 w 1164725"/>
              <a:gd name="connsiteY0" fmla="*/ 73960 h 739600"/>
              <a:gd name="connsiteX1" fmla="*/ 73960 w 1164725"/>
              <a:gd name="connsiteY1" fmla="*/ 0 h 739600"/>
              <a:gd name="connsiteX2" fmla="*/ 1090765 w 1164725"/>
              <a:gd name="connsiteY2" fmla="*/ 0 h 739600"/>
              <a:gd name="connsiteX3" fmla="*/ 1164725 w 1164725"/>
              <a:gd name="connsiteY3" fmla="*/ 73960 h 739600"/>
              <a:gd name="connsiteX4" fmla="*/ 1164725 w 1164725"/>
              <a:gd name="connsiteY4" fmla="*/ 665640 h 739600"/>
              <a:gd name="connsiteX5" fmla="*/ 1090765 w 1164725"/>
              <a:gd name="connsiteY5" fmla="*/ 739600 h 739600"/>
              <a:gd name="connsiteX6" fmla="*/ 73960 w 1164725"/>
              <a:gd name="connsiteY6" fmla="*/ 739600 h 739600"/>
              <a:gd name="connsiteX7" fmla="*/ 0 w 1164725"/>
              <a:gd name="connsiteY7" fmla="*/ 665640 h 739600"/>
              <a:gd name="connsiteX8" fmla="*/ 0 w 1164725"/>
              <a:gd name="connsiteY8" fmla="*/ 73960 h 73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4725" h="739600">
                <a:moveTo>
                  <a:pt x="0" y="73960"/>
                </a:moveTo>
                <a:cubicBezTo>
                  <a:pt x="0" y="33113"/>
                  <a:pt x="33113" y="0"/>
                  <a:pt x="73960" y="0"/>
                </a:cubicBezTo>
                <a:lnTo>
                  <a:pt x="1090765" y="0"/>
                </a:lnTo>
                <a:cubicBezTo>
                  <a:pt x="1131612" y="0"/>
                  <a:pt x="1164725" y="33113"/>
                  <a:pt x="1164725" y="73960"/>
                </a:cubicBezTo>
                <a:lnTo>
                  <a:pt x="1164725" y="665640"/>
                </a:lnTo>
                <a:cubicBezTo>
                  <a:pt x="1164725" y="706487"/>
                  <a:pt x="1131612" y="739600"/>
                  <a:pt x="1090765" y="739600"/>
                </a:cubicBezTo>
                <a:lnTo>
                  <a:pt x="73960" y="739600"/>
                </a:lnTo>
                <a:cubicBezTo>
                  <a:pt x="33113" y="739600"/>
                  <a:pt x="0" y="706487"/>
                  <a:pt x="0" y="665640"/>
                </a:cubicBezTo>
                <a:lnTo>
                  <a:pt x="0" y="7396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5002" tIns="75002" rIns="75002" bIns="75002" numCol="1" spcCol="1270" anchor="ctr" anchorCtr="0">
            <a:noAutofit/>
          </a:bodyPr>
          <a:lstStyle/>
          <a:p>
            <a:pPr marL="0" lvl="0" indent="0" algn="ctr" defTabSz="622300">
              <a:lnSpc>
                <a:spcPct val="90000"/>
              </a:lnSpc>
              <a:spcBef>
                <a:spcPct val="0"/>
              </a:spcBef>
              <a:spcAft>
                <a:spcPct val="35000"/>
              </a:spcAft>
              <a:buNone/>
            </a:pPr>
            <a:r>
              <a:rPr lang="zh-CN" altLang="en-US" sz="1600" kern="1200" dirty="0">
                <a:latin typeface="Arial" panose="020B0604020202020204" pitchFamily="34" charset="0"/>
                <a:ea typeface="微软雅黑" panose="020B0503020204020204" pitchFamily="34" charset="-122"/>
                <a:cs typeface="+mn-ea"/>
                <a:sym typeface="Arial" panose="020B0604020202020204" pitchFamily="34" charset="0"/>
              </a:rPr>
              <a:t>定额  抽样</a:t>
            </a:r>
            <a:endParaRPr lang="en-US" altLang="zh-CN" sz="1600" kern="1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矩形: 圆角 39">
            <a:extLst>
              <a:ext uri="{FF2B5EF4-FFF2-40B4-BE49-F238E27FC236}">
                <a16:creationId xmlns:a16="http://schemas.microsoft.com/office/drawing/2014/main" id="{BDCA1E8F-F178-DCF6-A5E3-C8C23CA7D388}"/>
              </a:ext>
            </a:extLst>
          </p:cNvPr>
          <p:cNvSpPr/>
          <p:nvPr/>
        </p:nvSpPr>
        <p:spPr>
          <a:xfrm>
            <a:off x="10335398" y="3695859"/>
            <a:ext cx="864000" cy="972000"/>
          </a:xfrm>
          <a:prstGeom prst="roundRect">
            <a:avLst>
              <a:gd name="adj" fmla="val 10000"/>
            </a:avLst>
          </a:prstGeom>
        </p:spPr>
        <p:style>
          <a:lnRef idx="0">
            <a:schemeClr val="accent5"/>
          </a:lnRef>
          <a:fillRef idx="3">
            <a:schemeClr val="accent5"/>
          </a:fillRef>
          <a:effectRef idx="3">
            <a:schemeClr val="accent5"/>
          </a:effectRef>
          <a:fontRef idx="minor">
            <a:schemeClr val="lt1"/>
          </a:fontRef>
        </p:style>
      </p:sp>
      <p:sp>
        <p:nvSpPr>
          <p:cNvPr id="41" name="任意多边形: 形状 40">
            <a:extLst>
              <a:ext uri="{FF2B5EF4-FFF2-40B4-BE49-F238E27FC236}">
                <a16:creationId xmlns:a16="http://schemas.microsoft.com/office/drawing/2014/main" id="{B022F22F-901A-8627-F6BA-E37E631F6395}"/>
              </a:ext>
            </a:extLst>
          </p:cNvPr>
          <p:cNvSpPr/>
          <p:nvPr/>
        </p:nvSpPr>
        <p:spPr>
          <a:xfrm>
            <a:off x="10464812" y="3818802"/>
            <a:ext cx="864000" cy="972000"/>
          </a:xfrm>
          <a:custGeom>
            <a:avLst/>
            <a:gdLst>
              <a:gd name="connsiteX0" fmla="*/ 0 w 1164725"/>
              <a:gd name="connsiteY0" fmla="*/ 73960 h 739600"/>
              <a:gd name="connsiteX1" fmla="*/ 73960 w 1164725"/>
              <a:gd name="connsiteY1" fmla="*/ 0 h 739600"/>
              <a:gd name="connsiteX2" fmla="*/ 1090765 w 1164725"/>
              <a:gd name="connsiteY2" fmla="*/ 0 h 739600"/>
              <a:gd name="connsiteX3" fmla="*/ 1164725 w 1164725"/>
              <a:gd name="connsiteY3" fmla="*/ 73960 h 739600"/>
              <a:gd name="connsiteX4" fmla="*/ 1164725 w 1164725"/>
              <a:gd name="connsiteY4" fmla="*/ 665640 h 739600"/>
              <a:gd name="connsiteX5" fmla="*/ 1090765 w 1164725"/>
              <a:gd name="connsiteY5" fmla="*/ 739600 h 739600"/>
              <a:gd name="connsiteX6" fmla="*/ 73960 w 1164725"/>
              <a:gd name="connsiteY6" fmla="*/ 739600 h 739600"/>
              <a:gd name="connsiteX7" fmla="*/ 0 w 1164725"/>
              <a:gd name="connsiteY7" fmla="*/ 665640 h 739600"/>
              <a:gd name="connsiteX8" fmla="*/ 0 w 1164725"/>
              <a:gd name="connsiteY8" fmla="*/ 73960 h 73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4725" h="739600">
                <a:moveTo>
                  <a:pt x="0" y="73960"/>
                </a:moveTo>
                <a:cubicBezTo>
                  <a:pt x="0" y="33113"/>
                  <a:pt x="33113" y="0"/>
                  <a:pt x="73960" y="0"/>
                </a:cubicBezTo>
                <a:lnTo>
                  <a:pt x="1090765" y="0"/>
                </a:lnTo>
                <a:cubicBezTo>
                  <a:pt x="1131612" y="0"/>
                  <a:pt x="1164725" y="33113"/>
                  <a:pt x="1164725" y="73960"/>
                </a:cubicBezTo>
                <a:lnTo>
                  <a:pt x="1164725" y="665640"/>
                </a:lnTo>
                <a:cubicBezTo>
                  <a:pt x="1164725" y="706487"/>
                  <a:pt x="1131612" y="739600"/>
                  <a:pt x="1090765" y="739600"/>
                </a:cubicBezTo>
                <a:lnTo>
                  <a:pt x="73960" y="739600"/>
                </a:lnTo>
                <a:cubicBezTo>
                  <a:pt x="33113" y="739600"/>
                  <a:pt x="0" y="706487"/>
                  <a:pt x="0" y="665640"/>
                </a:cubicBezTo>
                <a:lnTo>
                  <a:pt x="0" y="7396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5002" tIns="75002" rIns="75002" bIns="75002" numCol="1" spcCol="1270" anchor="ctr" anchorCtr="0">
            <a:noAutofit/>
          </a:bodyPr>
          <a:lstStyle/>
          <a:p>
            <a:pPr marL="0" lvl="0" indent="0" algn="ctr" defTabSz="622300">
              <a:lnSpc>
                <a:spcPct val="90000"/>
              </a:lnSpc>
              <a:spcBef>
                <a:spcPct val="0"/>
              </a:spcBef>
              <a:spcAft>
                <a:spcPct val="35000"/>
              </a:spcAft>
              <a:buNone/>
            </a:pPr>
            <a:r>
              <a:rPr lang="zh-CN" altLang="en-US" sz="1600" kern="1200" dirty="0">
                <a:latin typeface="Arial" panose="020B0604020202020204" pitchFamily="34" charset="0"/>
                <a:ea typeface="微软雅黑" panose="020B0503020204020204" pitchFamily="34" charset="-122"/>
                <a:cs typeface="+mn-ea"/>
                <a:sym typeface="Arial" panose="020B0604020202020204" pitchFamily="34" charset="0"/>
              </a:rPr>
              <a:t>滚雪球 抽样</a:t>
            </a:r>
            <a:endParaRPr lang="en-US" altLang="zh-CN" sz="1600" kern="1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右大括号 41">
            <a:extLst>
              <a:ext uri="{FF2B5EF4-FFF2-40B4-BE49-F238E27FC236}">
                <a16:creationId xmlns:a16="http://schemas.microsoft.com/office/drawing/2014/main" id="{B2662710-191D-5908-56CB-8A509A3E6650}"/>
              </a:ext>
            </a:extLst>
          </p:cNvPr>
          <p:cNvSpPr/>
          <p:nvPr/>
        </p:nvSpPr>
        <p:spPr>
          <a:xfrm rot="16200000">
            <a:off x="2986246" y="1207368"/>
            <a:ext cx="468000" cy="4466560"/>
          </a:xfrm>
          <a:prstGeom prst="rightBrace">
            <a:avLst>
              <a:gd name="adj1" fmla="val 8333"/>
              <a:gd name="adj2" fmla="val 4817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p>
        </p:txBody>
      </p:sp>
      <p:sp>
        <p:nvSpPr>
          <p:cNvPr id="43" name="右大括号 42">
            <a:extLst>
              <a:ext uri="{FF2B5EF4-FFF2-40B4-BE49-F238E27FC236}">
                <a16:creationId xmlns:a16="http://schemas.microsoft.com/office/drawing/2014/main" id="{52F739F2-26F1-7961-9E3A-6C330056FFE1}"/>
              </a:ext>
            </a:extLst>
          </p:cNvPr>
          <p:cNvSpPr/>
          <p:nvPr/>
        </p:nvSpPr>
        <p:spPr>
          <a:xfrm rot="16200000">
            <a:off x="8766969" y="1601227"/>
            <a:ext cx="468000" cy="3672000"/>
          </a:xfrm>
          <a:prstGeom prst="rightBrace">
            <a:avLst>
              <a:gd name="adj1" fmla="val 8333"/>
              <a:gd name="adj2" fmla="val 5380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p>
        </p:txBody>
      </p:sp>
      <p:sp>
        <p:nvSpPr>
          <p:cNvPr id="44" name="右大括号 43">
            <a:extLst>
              <a:ext uri="{FF2B5EF4-FFF2-40B4-BE49-F238E27FC236}">
                <a16:creationId xmlns:a16="http://schemas.microsoft.com/office/drawing/2014/main" id="{6FE2951F-62BD-0EF0-209B-C72B65337B5C}"/>
              </a:ext>
            </a:extLst>
          </p:cNvPr>
          <p:cNvSpPr/>
          <p:nvPr/>
        </p:nvSpPr>
        <p:spPr>
          <a:xfrm rot="16200000">
            <a:off x="5862000" y="-988655"/>
            <a:ext cx="468000" cy="6045046"/>
          </a:xfrm>
          <a:prstGeom prst="rightBrace">
            <a:avLst>
              <a:gd name="adj1" fmla="val 8333"/>
              <a:gd name="adj2" fmla="val 4817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p>
        </p:txBody>
      </p:sp>
      <p:sp>
        <p:nvSpPr>
          <p:cNvPr id="45" name="文本框 44">
            <a:extLst>
              <a:ext uri="{FF2B5EF4-FFF2-40B4-BE49-F238E27FC236}">
                <a16:creationId xmlns:a16="http://schemas.microsoft.com/office/drawing/2014/main" id="{1F1F73FE-933C-043C-C5CD-B27515FC1A90}"/>
              </a:ext>
            </a:extLst>
          </p:cNvPr>
          <p:cNvSpPr txBox="1"/>
          <p:nvPr/>
        </p:nvSpPr>
        <p:spPr>
          <a:xfrm>
            <a:off x="9915843" y="1665996"/>
            <a:ext cx="1371600" cy="923330"/>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zh-CN" altLang="en-US" b="1" dirty="0">
                <a:latin typeface="Arial" panose="020B0604020202020204" pitchFamily="34" charset="0"/>
                <a:ea typeface="微软雅黑" panose="020B0503020204020204" pitchFamily="34" charset="-122"/>
                <a:cs typeface="+mn-ea"/>
                <a:sym typeface="Arial" panose="020B0604020202020204" pitchFamily="34" charset="0"/>
              </a:rPr>
              <a:t>根据调查者主观意愿或判断抽样</a:t>
            </a:r>
          </a:p>
        </p:txBody>
      </p:sp>
      <p:sp>
        <p:nvSpPr>
          <p:cNvPr id="46" name="文本框 45">
            <a:extLst>
              <a:ext uri="{FF2B5EF4-FFF2-40B4-BE49-F238E27FC236}">
                <a16:creationId xmlns:a16="http://schemas.microsoft.com/office/drawing/2014/main" id="{B64FBAAD-A06F-CBB3-7FD0-FD61E95785C6}"/>
              </a:ext>
            </a:extLst>
          </p:cNvPr>
          <p:cNvSpPr txBox="1"/>
          <p:nvPr/>
        </p:nvSpPr>
        <p:spPr>
          <a:xfrm>
            <a:off x="724873" y="1360267"/>
            <a:ext cx="1539821" cy="1200329"/>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zh-CN" altLang="en-US" b="1" dirty="0">
                <a:latin typeface="Arial" panose="020B0604020202020204" pitchFamily="34" charset="0"/>
                <a:ea typeface="微软雅黑" panose="020B0503020204020204" pitchFamily="34" charset="-122"/>
                <a:cs typeface="+mn-ea"/>
                <a:sym typeface="Arial" panose="020B0604020202020204" pitchFamily="34" charset="0"/>
              </a:rPr>
              <a:t>每个个体都有一个已知但不为</a:t>
            </a:r>
            <a:r>
              <a:rPr lang="en-US" altLang="zh-CN" b="1" dirty="0">
                <a:latin typeface="Arial" panose="020B0604020202020204" pitchFamily="34" charset="0"/>
                <a:ea typeface="微软雅黑" panose="020B0503020204020204" pitchFamily="34" charset="-122"/>
                <a:cs typeface="+mn-ea"/>
                <a:sym typeface="Arial" panose="020B0604020202020204" pitchFamily="34" charset="0"/>
              </a:rPr>
              <a:t>0</a:t>
            </a:r>
            <a:r>
              <a:rPr lang="zh-CN" altLang="en-US" b="1" dirty="0">
                <a:latin typeface="Arial" panose="020B0604020202020204" pitchFamily="34" charset="0"/>
                <a:ea typeface="微软雅黑" panose="020B0503020204020204" pitchFamily="34" charset="-122"/>
                <a:cs typeface="+mn-ea"/>
                <a:sym typeface="Arial" panose="020B0604020202020204" pitchFamily="34" charset="0"/>
              </a:rPr>
              <a:t>的概率进入样本</a:t>
            </a:r>
          </a:p>
        </p:txBody>
      </p:sp>
      <p:sp>
        <p:nvSpPr>
          <p:cNvPr id="47" name="任意多边形: 形状 46">
            <a:extLst>
              <a:ext uri="{FF2B5EF4-FFF2-40B4-BE49-F238E27FC236}">
                <a16:creationId xmlns:a16="http://schemas.microsoft.com/office/drawing/2014/main" id="{120B3ABD-2DAE-2E34-74E2-646CB348BD12}"/>
              </a:ext>
            </a:extLst>
          </p:cNvPr>
          <p:cNvSpPr/>
          <p:nvPr/>
        </p:nvSpPr>
        <p:spPr>
          <a:xfrm>
            <a:off x="1559490" y="2561573"/>
            <a:ext cx="938582" cy="316165"/>
          </a:xfrm>
          <a:custGeom>
            <a:avLst/>
            <a:gdLst>
              <a:gd name="connsiteX0" fmla="*/ 0 w 938582"/>
              <a:gd name="connsiteY0" fmla="*/ 0 h 316165"/>
              <a:gd name="connsiteX1" fmla="*/ 820455 w 938582"/>
              <a:gd name="connsiteY1" fmla="*/ 294361 h 316165"/>
              <a:gd name="connsiteX2" fmla="*/ 933189 w 938582"/>
              <a:gd name="connsiteY2" fmla="*/ 294361 h 316165"/>
            </a:gdLst>
            <a:ahLst/>
            <a:cxnLst>
              <a:cxn ang="0">
                <a:pos x="connsiteX0" y="connsiteY0"/>
              </a:cxn>
              <a:cxn ang="0">
                <a:pos x="connsiteX1" y="connsiteY1"/>
              </a:cxn>
              <a:cxn ang="0">
                <a:pos x="connsiteX2" y="connsiteY2"/>
              </a:cxn>
            </a:cxnLst>
            <a:rect l="l" t="t" r="r" b="b"/>
            <a:pathLst>
              <a:path w="938582" h="316165">
                <a:moveTo>
                  <a:pt x="0" y="0"/>
                </a:moveTo>
                <a:cubicBezTo>
                  <a:pt x="339768" y="124738"/>
                  <a:pt x="664923" y="245301"/>
                  <a:pt x="820455" y="294361"/>
                </a:cubicBezTo>
                <a:cubicBezTo>
                  <a:pt x="975987" y="343421"/>
                  <a:pt x="933189" y="294361"/>
                  <a:pt x="933189" y="294361"/>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连接符 48">
            <a:extLst>
              <a:ext uri="{FF2B5EF4-FFF2-40B4-BE49-F238E27FC236}">
                <a16:creationId xmlns:a16="http://schemas.microsoft.com/office/drawing/2014/main" id="{37A8FFB5-EA1B-74B3-3002-334ECC0F2CB9}"/>
              </a:ext>
            </a:extLst>
          </p:cNvPr>
          <p:cNvCxnSpPr>
            <a:cxnSpLocks/>
            <a:stCxn id="46" idx="2"/>
            <a:endCxn id="47" idx="1"/>
          </p:cNvCxnSpPr>
          <p:nvPr/>
        </p:nvCxnSpPr>
        <p:spPr>
          <a:xfrm>
            <a:off x="1494784" y="2560596"/>
            <a:ext cx="885161" cy="29533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3B2BB2F8-59FE-FD15-25FF-646559CAF4D4}"/>
              </a:ext>
            </a:extLst>
          </p:cNvPr>
          <p:cNvCxnSpPr>
            <a:stCxn id="45" idx="2"/>
          </p:cNvCxnSpPr>
          <p:nvPr/>
        </p:nvCxnSpPr>
        <p:spPr>
          <a:xfrm flipH="1">
            <a:off x="9739934" y="2589326"/>
            <a:ext cx="861709" cy="29244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8933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17</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简单随机抽样</a:t>
            </a:r>
          </a:p>
        </p:txBody>
      </p:sp>
      <p:graphicFrame>
        <p:nvGraphicFramePr>
          <p:cNvPr id="2" name="图示 1">
            <a:extLst>
              <a:ext uri="{FF2B5EF4-FFF2-40B4-BE49-F238E27FC236}">
                <a16:creationId xmlns:a16="http://schemas.microsoft.com/office/drawing/2014/main" id="{9C8B72BE-65A4-4E4B-0849-E403CF4FD415}"/>
              </a:ext>
            </a:extLst>
          </p:cNvPr>
          <p:cNvGraphicFramePr/>
          <p:nvPr>
            <p:extLst>
              <p:ext uri="{D42A27DB-BD31-4B8C-83A1-F6EECF244321}">
                <p14:modId xmlns:p14="http://schemas.microsoft.com/office/powerpoint/2010/main" val="2231301177"/>
              </p:ext>
            </p:extLst>
          </p:nvPr>
        </p:nvGraphicFramePr>
        <p:xfrm>
          <a:off x="559307" y="691210"/>
          <a:ext cx="11254249" cy="2362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任意多边形: 形状 6">
            <a:extLst>
              <a:ext uri="{FF2B5EF4-FFF2-40B4-BE49-F238E27FC236}">
                <a16:creationId xmlns:a16="http://schemas.microsoft.com/office/drawing/2014/main" id="{AA917849-E17B-A819-86F4-4C74364E1F65}"/>
              </a:ext>
            </a:extLst>
          </p:cNvPr>
          <p:cNvSpPr/>
          <p:nvPr/>
        </p:nvSpPr>
        <p:spPr>
          <a:xfrm>
            <a:off x="1030031" y="4993491"/>
            <a:ext cx="1695896" cy="1017538"/>
          </a:xfrm>
          <a:custGeom>
            <a:avLst/>
            <a:gdLst>
              <a:gd name="connsiteX0" fmla="*/ 0 w 1695896"/>
              <a:gd name="connsiteY0" fmla="*/ 0 h 1017538"/>
              <a:gd name="connsiteX1" fmla="*/ 1695896 w 1695896"/>
              <a:gd name="connsiteY1" fmla="*/ 0 h 1017538"/>
              <a:gd name="connsiteX2" fmla="*/ 1695896 w 1695896"/>
              <a:gd name="connsiteY2" fmla="*/ 1017538 h 1017538"/>
              <a:gd name="connsiteX3" fmla="*/ 0 w 1695896"/>
              <a:gd name="connsiteY3" fmla="*/ 1017538 h 1017538"/>
              <a:gd name="connsiteX4" fmla="*/ 0 w 1695896"/>
              <a:gd name="connsiteY4" fmla="*/ 0 h 1017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5896" h="1017538">
                <a:moveTo>
                  <a:pt x="0" y="0"/>
                </a:moveTo>
                <a:lnTo>
                  <a:pt x="1695896" y="0"/>
                </a:lnTo>
                <a:lnTo>
                  <a:pt x="1695896" y="1017538"/>
                </a:lnTo>
                <a:lnTo>
                  <a:pt x="0" y="1017538"/>
                </a:lnTo>
                <a:lnTo>
                  <a:pt x="0" y="0"/>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t>抽签法</a:t>
            </a:r>
          </a:p>
        </p:txBody>
      </p:sp>
      <p:sp>
        <p:nvSpPr>
          <p:cNvPr id="8" name="任意多边形: 形状 7">
            <a:extLst>
              <a:ext uri="{FF2B5EF4-FFF2-40B4-BE49-F238E27FC236}">
                <a16:creationId xmlns:a16="http://schemas.microsoft.com/office/drawing/2014/main" id="{292D2144-917F-63D6-E27E-CAFC8284E399}"/>
              </a:ext>
            </a:extLst>
          </p:cNvPr>
          <p:cNvSpPr/>
          <p:nvPr/>
        </p:nvSpPr>
        <p:spPr>
          <a:xfrm>
            <a:off x="5228275" y="2920231"/>
            <a:ext cx="1695896" cy="1017538"/>
          </a:xfrm>
          <a:custGeom>
            <a:avLst/>
            <a:gdLst>
              <a:gd name="connsiteX0" fmla="*/ 0 w 1695896"/>
              <a:gd name="connsiteY0" fmla="*/ 0 h 1017538"/>
              <a:gd name="connsiteX1" fmla="*/ 1695896 w 1695896"/>
              <a:gd name="connsiteY1" fmla="*/ 0 h 1017538"/>
              <a:gd name="connsiteX2" fmla="*/ 1695896 w 1695896"/>
              <a:gd name="connsiteY2" fmla="*/ 1017538 h 1017538"/>
              <a:gd name="connsiteX3" fmla="*/ 0 w 1695896"/>
              <a:gd name="connsiteY3" fmla="*/ 1017538 h 1017538"/>
              <a:gd name="connsiteX4" fmla="*/ 0 w 1695896"/>
              <a:gd name="connsiteY4" fmla="*/ 0 h 1017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5896" h="1017538">
                <a:moveTo>
                  <a:pt x="0" y="0"/>
                </a:moveTo>
                <a:lnTo>
                  <a:pt x="1695896" y="0"/>
                </a:lnTo>
                <a:lnTo>
                  <a:pt x="1695896" y="1017538"/>
                </a:lnTo>
                <a:lnTo>
                  <a:pt x="0" y="1017538"/>
                </a:lnTo>
                <a:lnTo>
                  <a:pt x="0" y="0"/>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3">
              <a:shade val="50000"/>
              <a:hueOff val="762079"/>
              <a:satOff val="-81774"/>
              <a:lumOff val="56690"/>
              <a:alphaOff val="0"/>
            </a:schemeClr>
          </a:fillRef>
          <a:effectRef idx="2">
            <a:schemeClr val="accent3">
              <a:shade val="50000"/>
              <a:hueOff val="762079"/>
              <a:satOff val="-81774"/>
              <a:lumOff val="56690"/>
              <a:alphaOff val="0"/>
            </a:schemeClr>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t>随机数字表法</a:t>
            </a:r>
          </a:p>
        </p:txBody>
      </p:sp>
      <p:sp>
        <p:nvSpPr>
          <p:cNvPr id="5" name="文本框 4">
            <a:extLst>
              <a:ext uri="{FF2B5EF4-FFF2-40B4-BE49-F238E27FC236}">
                <a16:creationId xmlns:a16="http://schemas.microsoft.com/office/drawing/2014/main" id="{BB49F199-5190-DA3D-BA6A-B5AE12E45AF5}"/>
              </a:ext>
            </a:extLst>
          </p:cNvPr>
          <p:cNvSpPr txBox="1"/>
          <p:nvPr/>
        </p:nvSpPr>
        <p:spPr>
          <a:xfrm>
            <a:off x="1030031" y="2854789"/>
            <a:ext cx="3087666" cy="1730217"/>
          </a:xfrm>
          <a:prstGeom prst="rect">
            <a:avLst/>
          </a:prstGeom>
          <a:noFill/>
        </p:spPr>
        <p:txBody>
          <a:bodyPr wrap="square" rtlCol="0">
            <a:spAutoFit/>
          </a:bodyPr>
          <a:lstStyle/>
          <a:p>
            <a:pPr marL="342900" indent="-342900">
              <a:lnSpc>
                <a:spcPct val="150000"/>
              </a:lnSpc>
              <a:spcBef>
                <a:spcPts val="1200"/>
              </a:spcBef>
              <a:buFont typeface="Arial" panose="020B0604020202020204" pitchFamily="34" charset="0"/>
              <a:buChar char="•"/>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最基本</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nSpc>
                <a:spcPct val="150000"/>
              </a:lnSpc>
              <a:spcBef>
                <a:spcPts val="1200"/>
              </a:spcBef>
              <a:buFont typeface="Arial" panose="020B0604020202020204" pitchFamily="34" charset="0"/>
              <a:buChar char="•"/>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适用范围最广</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nSpc>
                <a:spcPct val="150000"/>
              </a:lnSpc>
              <a:spcBef>
                <a:spcPts val="1200"/>
              </a:spcBef>
              <a:buFont typeface="Arial" panose="020B0604020202020204" pitchFamily="34" charset="0"/>
              <a:buChar char="•"/>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最能体现随机原则</a:t>
            </a:r>
          </a:p>
        </p:txBody>
      </p:sp>
      <p:pic>
        <p:nvPicPr>
          <p:cNvPr id="1026" name="Picture 2">
            <a:extLst>
              <a:ext uri="{FF2B5EF4-FFF2-40B4-BE49-F238E27FC236}">
                <a16:creationId xmlns:a16="http://schemas.microsoft.com/office/drawing/2014/main" id="{FCDD95F4-190C-F562-EA33-0133641E662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11728" y="4790775"/>
            <a:ext cx="1646848" cy="16468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查看源图像">
            <a:extLst>
              <a:ext uri="{FF2B5EF4-FFF2-40B4-BE49-F238E27FC236}">
                <a16:creationId xmlns:a16="http://schemas.microsoft.com/office/drawing/2014/main" id="{DD10F763-475B-D8F7-376C-0E265058E4D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34805" b="71801"/>
          <a:stretch/>
        </p:blipFill>
        <p:spPr bwMode="auto">
          <a:xfrm>
            <a:off x="7256199" y="2879019"/>
            <a:ext cx="4051348" cy="2645010"/>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C1E7C098-A37B-C549-79D1-4E4FDABF03FB}"/>
              </a:ext>
            </a:extLst>
          </p:cNvPr>
          <p:cNvSpPr txBox="1"/>
          <p:nvPr/>
        </p:nvSpPr>
        <p:spPr>
          <a:xfrm>
            <a:off x="7873660" y="4060375"/>
            <a:ext cx="2583640" cy="282298"/>
          </a:xfrm>
          <a:prstGeom prst="rect">
            <a:avLst/>
          </a:prstGeom>
          <a:noFill/>
          <a:ln w="28575"/>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文本框 10">
            <a:extLst>
              <a:ext uri="{FF2B5EF4-FFF2-40B4-BE49-F238E27FC236}">
                <a16:creationId xmlns:a16="http://schemas.microsoft.com/office/drawing/2014/main" id="{E5693138-E46B-F697-9701-80362BB615AA}"/>
              </a:ext>
            </a:extLst>
          </p:cNvPr>
          <p:cNvSpPr txBox="1"/>
          <p:nvPr/>
        </p:nvSpPr>
        <p:spPr>
          <a:xfrm>
            <a:off x="4900872" y="5557487"/>
            <a:ext cx="6848119" cy="1028487"/>
          </a:xfrm>
          <a:prstGeom prst="rect">
            <a:avLst/>
          </a:prstGeom>
          <a:noFill/>
        </p:spPr>
        <p:txBody>
          <a:bodyPr wrap="square" rtlCol="0">
            <a:spAutoFit/>
          </a:bodyPr>
          <a:lstStyle/>
          <a:p>
            <a:pPr>
              <a:lnSpc>
                <a:spcPts val="2500"/>
              </a:lnSpc>
            </a:pPr>
            <a:r>
              <a:rPr lang="en-US" altLang="zh-CN" dirty="0">
                <a:latin typeface="Arial" panose="020B0604020202020204" pitchFamily="34" charset="0"/>
                <a:ea typeface="微软雅黑" panose="020B0503020204020204" pitchFamily="34" charset="-122"/>
                <a:cs typeface="+mn-ea"/>
                <a:sym typeface="Arial" panose="020B0604020202020204" pitchFamily="34" charset="0"/>
              </a:rPr>
              <a:t>100</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个学生随机抽取</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10</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名开展调查，将</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100</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名学生编号，查随机数字表，选取任何一个数字开始，编号为</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12</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80</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79</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99</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70</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80</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15</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73</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61</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47</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64</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的同学被抽中。</a:t>
            </a:r>
          </a:p>
        </p:txBody>
      </p:sp>
      <p:sp>
        <p:nvSpPr>
          <p:cNvPr id="12" name="乘号 11">
            <a:extLst>
              <a:ext uri="{FF2B5EF4-FFF2-40B4-BE49-F238E27FC236}">
                <a16:creationId xmlns:a16="http://schemas.microsoft.com/office/drawing/2014/main" id="{BFFB3B5D-79C5-C6D9-B356-07242DD8CBBD}"/>
              </a:ext>
            </a:extLst>
          </p:cNvPr>
          <p:cNvSpPr/>
          <p:nvPr/>
        </p:nvSpPr>
        <p:spPr>
          <a:xfrm>
            <a:off x="11212562" y="6011029"/>
            <a:ext cx="455628" cy="368215"/>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乘号 12">
            <a:extLst>
              <a:ext uri="{FF2B5EF4-FFF2-40B4-BE49-F238E27FC236}">
                <a16:creationId xmlns:a16="http://schemas.microsoft.com/office/drawing/2014/main" id="{67999904-93AB-52E9-4ED3-3664F4DB0A93}"/>
              </a:ext>
            </a:extLst>
          </p:cNvPr>
          <p:cNvSpPr/>
          <p:nvPr/>
        </p:nvSpPr>
        <p:spPr>
          <a:xfrm>
            <a:off x="8999036" y="4158565"/>
            <a:ext cx="288000" cy="288000"/>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37007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18</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简单随机抽样</a:t>
            </a:r>
          </a:p>
        </p:txBody>
      </p:sp>
      <p:graphicFrame>
        <p:nvGraphicFramePr>
          <p:cNvPr id="2" name="图示 1">
            <a:extLst>
              <a:ext uri="{FF2B5EF4-FFF2-40B4-BE49-F238E27FC236}">
                <a16:creationId xmlns:a16="http://schemas.microsoft.com/office/drawing/2014/main" id="{5A111C3B-0CFE-E970-64A5-6F6A9B33FF09}"/>
              </a:ext>
            </a:extLst>
          </p:cNvPr>
          <p:cNvGraphicFramePr/>
          <p:nvPr>
            <p:extLst>
              <p:ext uri="{D42A27DB-BD31-4B8C-83A1-F6EECF244321}">
                <p14:modId xmlns:p14="http://schemas.microsoft.com/office/powerpoint/2010/main" val="2334660408"/>
              </p:ext>
            </p:extLst>
          </p:nvPr>
        </p:nvGraphicFramePr>
        <p:xfrm>
          <a:off x="675909" y="1016466"/>
          <a:ext cx="11254249" cy="2362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30916BC2-727B-268A-7F08-30C188761663}"/>
                  </a:ext>
                </a:extLst>
              </p:cNvPr>
              <p:cNvSpPr txBox="1"/>
              <p:nvPr/>
            </p:nvSpPr>
            <p:spPr>
              <a:xfrm>
                <a:off x="4514882" y="3464250"/>
                <a:ext cx="1840889" cy="779572"/>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𝑛</m:t>
                      </m:r>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m:t>
                      </m:r>
                      <m:sSup>
                        <m:sSupPr>
                          <m:ctrlP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ctrlPr>
                        </m:sSupPr>
                        <m:e>
                          <m:d>
                            <m:dPr>
                              <m:ctrlP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ctrlPr>
                            </m:dPr>
                            <m:e>
                              <m:f>
                                <m:fPr>
                                  <m:ctrlP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ctrlPr>
                                </m:fPr>
                                <m:num>
                                  <m:sSub>
                                    <m:sSubPr>
                                      <m:ctrlP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ctrlPr>
                                    </m:sSubPr>
                                    <m:e>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𝑍</m:t>
                                      </m:r>
                                    </m:e>
                                    <m:sub>
                                      <m:r>
                                        <a:rPr lang="zh-CN" altLang="en-US" sz="2000" i="1">
                                          <a:latin typeface="Cambria Math" panose="02040503050406030204" pitchFamily="18" charset="0"/>
                                          <a:ea typeface="微软雅黑" panose="020B0503020204020204" pitchFamily="34" charset="-122"/>
                                          <a:cs typeface="+mn-ea"/>
                                          <a:sym typeface="Arial" panose="020B0604020202020204" pitchFamily="34" charset="0"/>
                                        </a:rPr>
                                        <m:t>𝛼</m:t>
                                      </m:r>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/2</m:t>
                                      </m:r>
                                    </m:sub>
                                  </m:sSub>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𝐶𝑉</m:t>
                                  </m:r>
                                </m:num>
                                <m:den>
                                  <m:r>
                                    <a:rPr lang="zh-CN" altLang="en-US" sz="2000" i="1">
                                      <a:latin typeface="Cambria Math" panose="02040503050406030204" pitchFamily="18" charset="0"/>
                                      <a:ea typeface="微软雅黑" panose="020B0503020204020204" pitchFamily="34" charset="-122"/>
                                      <a:cs typeface="+mn-ea"/>
                                      <a:sym typeface="Arial" panose="020B0604020202020204" pitchFamily="34" charset="0"/>
                                    </a:rPr>
                                    <m:t>𝜀</m:t>
                                  </m:r>
                                </m:den>
                              </m:f>
                            </m:e>
                          </m:d>
                        </m:e>
                        <m:sup>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2</m:t>
                          </m:r>
                        </m:sup>
                      </m:sSup>
                    </m:oMath>
                  </m:oMathPara>
                </a14:m>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mc:Choice>
        <mc:Fallback>
          <p:sp>
            <p:nvSpPr>
              <p:cNvPr id="5" name="文本框 4">
                <a:extLst>
                  <a:ext uri="{FF2B5EF4-FFF2-40B4-BE49-F238E27FC236}">
                    <a16:creationId xmlns:a16="http://schemas.microsoft.com/office/drawing/2014/main" id="{30916BC2-727B-268A-7F08-30C188761663}"/>
                  </a:ext>
                </a:extLst>
              </p:cNvPr>
              <p:cNvSpPr txBox="1">
                <a:spLocks noRot="1" noChangeAspect="1" noMove="1" noResize="1" noEditPoints="1" noAdjustHandles="1" noChangeArrowheads="1" noChangeShapeType="1" noTextEdit="1"/>
              </p:cNvSpPr>
              <p:nvPr/>
            </p:nvSpPr>
            <p:spPr>
              <a:xfrm>
                <a:off x="4514882" y="3464250"/>
                <a:ext cx="1840889" cy="779572"/>
              </a:xfrm>
              <a:prstGeom prst="rect">
                <a:avLst/>
              </a:prstGeom>
              <a:blipFill>
                <a:blip r:embed="rId8"/>
                <a:stretch>
                  <a:fillRect/>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52123180-407A-AC7F-315F-58AA4A5E6A91}"/>
              </a:ext>
            </a:extLst>
          </p:cNvPr>
          <p:cNvSpPr txBox="1"/>
          <p:nvPr/>
        </p:nvSpPr>
        <p:spPr>
          <a:xfrm>
            <a:off x="1181905" y="3684844"/>
            <a:ext cx="6848119" cy="385362"/>
          </a:xfrm>
          <a:prstGeom prst="rect">
            <a:avLst/>
          </a:prstGeom>
          <a:noFill/>
        </p:spPr>
        <p:txBody>
          <a:bodyPr wrap="square" rtlCol="0">
            <a:spAutoFit/>
          </a:bodyPr>
          <a:lstStyle/>
          <a:p>
            <a:pPr>
              <a:lnSpc>
                <a:spcPts val="2500"/>
              </a:lnSpc>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估计总体</a:t>
            </a:r>
            <a:r>
              <a:rPr lang="zh-CN" altLang="en-US" b="1" dirty="0">
                <a:solidFill>
                  <a:srgbClr val="9A0000"/>
                </a:solidFill>
                <a:latin typeface="Arial" panose="020B0604020202020204" pitchFamily="34" charset="0"/>
                <a:ea typeface="微软雅黑" panose="020B0503020204020204" pitchFamily="34" charset="-122"/>
                <a:cs typeface="+mn-ea"/>
                <a:sym typeface="Arial" panose="020B0604020202020204" pitchFamily="34" charset="0"/>
              </a:rPr>
              <a:t>均数</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时所需的样本量为</a:t>
            </a:r>
          </a:p>
        </p:txBody>
      </p:sp>
      <p:sp>
        <p:nvSpPr>
          <p:cNvPr id="7" name="文本框 6">
            <a:extLst>
              <a:ext uri="{FF2B5EF4-FFF2-40B4-BE49-F238E27FC236}">
                <a16:creationId xmlns:a16="http://schemas.microsoft.com/office/drawing/2014/main" id="{6A8247A5-1A85-6D99-F225-B7265C66FC99}"/>
              </a:ext>
            </a:extLst>
          </p:cNvPr>
          <p:cNvSpPr txBox="1"/>
          <p:nvPr/>
        </p:nvSpPr>
        <p:spPr>
          <a:xfrm>
            <a:off x="1181905" y="5041826"/>
            <a:ext cx="6848119" cy="391902"/>
          </a:xfrm>
          <a:prstGeom prst="rect">
            <a:avLst/>
          </a:prstGeom>
          <a:noFill/>
        </p:spPr>
        <p:txBody>
          <a:bodyPr wrap="square" rtlCol="0">
            <a:spAutoFit/>
          </a:bodyPr>
          <a:lstStyle/>
          <a:p>
            <a:pPr>
              <a:lnSpc>
                <a:spcPts val="2500"/>
              </a:lnSpc>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估计总体</a:t>
            </a:r>
            <a:r>
              <a:rPr lang="zh-CN" altLang="en-US" b="1" dirty="0">
                <a:solidFill>
                  <a:srgbClr val="9A0000"/>
                </a:solidFill>
                <a:latin typeface="Arial" panose="020B0604020202020204" pitchFamily="34" charset="0"/>
                <a:ea typeface="微软雅黑" panose="020B0503020204020204" pitchFamily="34" charset="-122"/>
                <a:cs typeface="+mn-ea"/>
                <a:sym typeface="Arial" panose="020B0604020202020204" pitchFamily="34" charset="0"/>
              </a:rPr>
              <a:t>率</a:t>
            </a:r>
            <a:r>
              <a:rPr lang="el-GR" altLang="zh-CN" dirty="0">
                <a:latin typeface="Calibri" panose="020F0502020204030204" pitchFamily="34" charset="0"/>
                <a:ea typeface="微软雅黑" panose="020B0503020204020204" pitchFamily="34" charset="-122"/>
                <a:cs typeface="Calibri" panose="020F0502020204030204" pitchFamily="34" charset="0"/>
                <a:sym typeface="Arial" panose="020B0604020202020204" pitchFamily="34" charset="0"/>
              </a:rPr>
              <a:t>π</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时所需的样本量为</a:t>
            </a:r>
          </a:p>
        </p:txBody>
      </p:sp>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F39705A3-4DC7-D008-78D4-DE67AD671723}"/>
                  </a:ext>
                </a:extLst>
              </p:cNvPr>
              <p:cNvSpPr txBox="1"/>
              <p:nvPr/>
            </p:nvSpPr>
            <p:spPr>
              <a:xfrm>
                <a:off x="4514882" y="4464416"/>
                <a:ext cx="6124882" cy="1638525"/>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𝑛</m:t>
                      </m:r>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m:t>
                      </m:r>
                      <m:d>
                        <m:dPr>
                          <m:begChr m:val="{"/>
                          <m:endChr m:val=""/>
                          <m:ctrlP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ctrlPr>
                        </m:dPr>
                        <m:e>
                          <m:m>
                            <m:mPr>
                              <m:mcs>
                                <m:mc>
                                  <m:mcPr>
                                    <m:count m:val="2"/>
                                    <m:mcJc m:val="center"/>
                                  </m:mcPr>
                                </m:mc>
                              </m:mcs>
                              <m:ctrlP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ctrlPr>
                            </m:mPr>
                            <m:mr>
                              <m:e>
                                <m:f>
                                  <m:fPr>
                                    <m:ctrlP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ctrlPr>
                                  </m:fPr>
                                  <m:num>
                                    <m:sSubSup>
                                      <m:sSubSupPr>
                                        <m:ctrlP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ctrlPr>
                                      </m:sSubSupPr>
                                      <m:e>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𝑍</m:t>
                                        </m:r>
                                      </m:e>
                                      <m:sub>
                                        <m:f>
                                          <m:fPr>
                                            <m:type m:val="lin"/>
                                            <m:ctrlP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ctrlPr>
                                          </m:fPr>
                                          <m:num>
                                            <m:r>
                                              <a:rPr lang="zh-CN" altLang="en-US" sz="2000" i="1">
                                                <a:latin typeface="Cambria Math" panose="02040503050406030204" pitchFamily="18" charset="0"/>
                                                <a:ea typeface="微软雅黑" panose="020B0503020204020204" pitchFamily="34" charset="-122"/>
                                                <a:cs typeface="+mn-ea"/>
                                                <a:sym typeface="Arial" panose="020B0604020202020204" pitchFamily="34" charset="0"/>
                                              </a:rPr>
                                              <m:t>𝛼</m:t>
                                            </m:r>
                                          </m:num>
                                          <m:den>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2</m:t>
                                            </m:r>
                                          </m:den>
                                        </m:f>
                                      </m:sub>
                                      <m:sup>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2</m:t>
                                        </m:r>
                                      </m:sup>
                                    </m:sSubSup>
                                    <m:r>
                                      <a:rPr lang="zh-CN" altLang="en-US" sz="2000" i="1">
                                        <a:latin typeface="Cambria Math" panose="02040503050406030204" pitchFamily="18" charset="0"/>
                                        <a:ea typeface="微软雅黑" panose="020B0503020204020204" pitchFamily="34" charset="-122"/>
                                        <a:cs typeface="+mn-ea"/>
                                        <a:sym typeface="Arial" panose="020B0604020202020204" pitchFamily="34" charset="0"/>
                                      </a:rPr>
                                      <m:t>（</m:t>
                                    </m:r>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1−</m:t>
                                    </m:r>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𝑝</m:t>
                                    </m:r>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m:t>
                                    </m:r>
                                  </m:num>
                                  <m:den>
                                    <m:sSup>
                                      <m:sSupPr>
                                        <m:ctrlP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ctrlPr>
                                      </m:sSupPr>
                                      <m:e>
                                        <m:r>
                                          <a:rPr lang="zh-CN" altLang="en-US" sz="2000" i="1">
                                            <a:latin typeface="Cambria Math" panose="02040503050406030204" pitchFamily="18" charset="0"/>
                                            <a:ea typeface="微软雅黑" panose="020B0503020204020204" pitchFamily="34" charset="-122"/>
                                            <a:cs typeface="+mn-ea"/>
                                            <a:sym typeface="Arial" panose="020B0604020202020204" pitchFamily="34" charset="0"/>
                                          </a:rPr>
                                          <m:t>𝜀</m:t>
                                        </m:r>
                                      </m:e>
                                      <m:sup>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2</m:t>
                                        </m:r>
                                      </m:sup>
                                    </m:sSup>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𝑝</m:t>
                                    </m:r>
                                  </m:den>
                                </m:f>
                              </m:e>
                              <m:e>
                                <m:r>
                                  <m:rPr>
                                    <m:sty m:val="p"/>
                                  </m:rP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if</m:t>
                                </m:r>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  </m:t>
                                </m:r>
                                <m:r>
                                  <a:rPr lang="zh-CN" altLang="en-US" sz="2000" b="0" i="1" smtClean="0">
                                    <a:latin typeface="Cambria Math" panose="02040503050406030204" pitchFamily="18" charset="0"/>
                                    <a:ea typeface="微软雅黑" panose="020B0503020204020204" pitchFamily="34" charset="-122"/>
                                    <a:cs typeface="+mn-ea"/>
                                    <a:sym typeface="Arial" panose="020B0604020202020204" pitchFamily="34" charset="0"/>
                                  </a:rPr>
                                  <m:t>𝜋</m:t>
                                </m:r>
                                <m:r>
                                  <a:rPr lang="zh-CN" altLang="en-US" sz="2000" b="0" i="1" smtClean="0">
                                    <a:latin typeface="Cambria Math" panose="02040503050406030204" pitchFamily="18" charset="0"/>
                                    <a:ea typeface="微软雅黑" panose="020B0503020204020204" pitchFamily="34" charset="-122"/>
                                    <a:cs typeface="+mn-ea"/>
                                    <a:sym typeface="Arial" panose="020B0604020202020204" pitchFamily="34" charset="0"/>
                                  </a:rPr>
                                  <m:t>∈</m:t>
                                </m:r>
                                <m:d>
                                  <m:dPr>
                                    <m:begChr m:val="["/>
                                    <m:endChr m:val="]"/>
                                    <m:ctrlP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ctrlPr>
                                  </m:dPr>
                                  <m:e>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0</m:t>
                                    </m:r>
                                    <m:r>
                                      <a:rPr lang="en-US" altLang="zh-CN" sz="2000" i="1" smtClean="0">
                                        <a:latin typeface="Cambria Math" panose="02040503050406030204" pitchFamily="18" charset="0"/>
                                        <a:ea typeface="微软雅黑" panose="020B0503020204020204" pitchFamily="34" charset="-122"/>
                                        <a:cs typeface="+mn-ea"/>
                                        <a:sym typeface="Arial" panose="020B0604020202020204" pitchFamily="34" charset="0"/>
                                      </a:rPr>
                                      <m:t>.</m:t>
                                    </m:r>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2</m:t>
                                    </m:r>
                                    <m:r>
                                      <a:rPr lang="zh-CN" altLang="en-US" sz="2000" i="1" smtClean="0">
                                        <a:latin typeface="Cambria Math" panose="02040503050406030204" pitchFamily="18" charset="0"/>
                                        <a:ea typeface="微软雅黑" panose="020B0503020204020204" pitchFamily="34" charset="-122"/>
                                        <a:cs typeface="+mn-ea"/>
                                        <a:sym typeface="Arial" panose="020B0604020202020204" pitchFamily="34" charset="0"/>
                                      </a:rPr>
                                      <m:t>，</m:t>
                                    </m:r>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0</m:t>
                                    </m:r>
                                    <m:r>
                                      <a:rPr lang="en-US" altLang="zh-CN" sz="2000" i="1" smtClean="0">
                                        <a:latin typeface="Cambria Math" panose="02040503050406030204" pitchFamily="18" charset="0"/>
                                        <a:ea typeface="微软雅黑" panose="020B0503020204020204" pitchFamily="34" charset="-122"/>
                                        <a:cs typeface="+mn-ea"/>
                                        <a:sym typeface="Arial" panose="020B0604020202020204" pitchFamily="34" charset="0"/>
                                      </a:rPr>
                                      <m:t>.</m:t>
                                    </m:r>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8</m:t>
                                    </m:r>
                                  </m:e>
                                </m:d>
                              </m:e>
                            </m:mr>
                            <m:mr>
                              <m:e>
                                <m:sSup>
                                  <m:sSupPr>
                                    <m:ctrlP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ctrlPr>
                                  </m:sSupPr>
                                  <m:e>
                                    <m:d>
                                      <m:dPr>
                                        <m:ctrlP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ctrlPr>
                                      </m:dPr>
                                      <m:e>
                                        <m:f>
                                          <m:fPr>
                                            <m:ctrlP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ctrlPr>
                                          </m:fPr>
                                          <m:num>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5</m:t>
                                            </m:r>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7</m:t>
                                            </m:r>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m:t>
                                            </m:r>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3</m:t>
                                            </m:r>
                                            <m:sSub>
                                              <m:sSubPr>
                                                <m:ctrlP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ctrlPr>
                                              </m:sSubPr>
                                              <m:e>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 </m:t>
                                                </m:r>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𝑍</m:t>
                                                </m:r>
                                              </m:e>
                                              <m:sub>
                                                <m:r>
                                                  <a:rPr lang="zh-CN" altLang="en-US" sz="2000" i="1">
                                                    <a:latin typeface="Cambria Math" panose="02040503050406030204" pitchFamily="18" charset="0"/>
                                                    <a:ea typeface="微软雅黑" panose="020B0503020204020204" pitchFamily="34" charset="-122"/>
                                                    <a:cs typeface="+mn-ea"/>
                                                    <a:sym typeface="Arial" panose="020B0604020202020204" pitchFamily="34" charset="0"/>
                                                  </a:rPr>
                                                  <m:t>𝛼</m:t>
                                                </m:r>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/2</m:t>
                                                </m:r>
                                              </m:sub>
                                            </m:sSub>
                                          </m:num>
                                          <m:den>
                                            <m:r>
                                              <m:rPr>
                                                <m:sty m:val="p"/>
                                              </m:rPr>
                                              <a:rPr lang="en-US" altLang="zh-CN" sz="2000">
                                                <a:latin typeface="Cambria Math" panose="02040503050406030204" pitchFamily="18" charset="0"/>
                                                <a:ea typeface="微软雅黑" panose="020B0503020204020204" pitchFamily="34" charset="-122"/>
                                                <a:cs typeface="+mn-ea"/>
                                                <a:sym typeface="Arial" panose="020B0604020202020204" pitchFamily="34" charset="0"/>
                                              </a:rPr>
                                              <m:t>arcsin</m:t>
                                            </m:r>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m:t>
                                            </m:r>
                                            <m:f>
                                              <m:fPr>
                                                <m:type m:val="lin"/>
                                                <m:ctrlP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ctrlPr>
                                              </m:fPr>
                                              <m:num>
                                                <m:r>
                                                  <a:rPr lang="zh-CN" altLang="en-US" sz="2000" i="1">
                                                    <a:latin typeface="Cambria Math" panose="02040503050406030204" pitchFamily="18" charset="0"/>
                                                    <a:ea typeface="微软雅黑" panose="020B0503020204020204" pitchFamily="34" charset="-122"/>
                                                    <a:cs typeface="+mn-ea"/>
                                                    <a:sym typeface="Arial" panose="020B0604020202020204" pitchFamily="34" charset="0"/>
                                                  </a:rPr>
                                                  <m:t>𝜀</m:t>
                                                </m:r>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𝑝</m:t>
                                                </m:r>
                                              </m:num>
                                              <m:den>
                                                <m:rad>
                                                  <m:radPr>
                                                    <m:degHide m:val="on"/>
                                                    <m:ctrlP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ctrlPr>
                                                  </m:radPr>
                                                  <m:deg/>
                                                  <m:e>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𝑝</m:t>
                                                    </m:r>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(1−</m:t>
                                                    </m:r>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𝑝</m:t>
                                                    </m:r>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m:t>
                                                    </m:r>
                                                  </m:e>
                                                </m:rad>
                                              </m:den>
                                            </m:f>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m:t>
                                            </m:r>
                                          </m:den>
                                        </m:f>
                                      </m:e>
                                    </m:d>
                                  </m:e>
                                  <m:sup>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2</m:t>
                                    </m:r>
                                  </m:sup>
                                </m:sSup>
                              </m:e>
                              <m:e>
                                <m:r>
                                  <m:rPr>
                                    <m:sty m:val="p"/>
                                  </m:rP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if</m:t>
                                </m:r>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  </m:t>
                                </m:r>
                                <m:r>
                                  <a:rPr lang="zh-CN" altLang="en-US" sz="2000" i="1">
                                    <a:latin typeface="Cambria Math" panose="02040503050406030204" pitchFamily="18" charset="0"/>
                                    <a:ea typeface="微软雅黑" panose="020B0503020204020204" pitchFamily="34" charset="-122"/>
                                    <a:cs typeface="+mn-ea"/>
                                    <a:sym typeface="Arial" panose="020B0604020202020204" pitchFamily="34" charset="0"/>
                                  </a:rPr>
                                  <m:t>𝜋</m:t>
                                </m:r>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&lt;0.2 </m:t>
                                </m:r>
                                <m:r>
                                  <m:rPr>
                                    <m:sty m:val="p"/>
                                  </m:rPr>
                                  <a:rPr lang="en-US" altLang="zh-CN" sz="2000" b="0" i="0" smtClean="0">
                                    <a:latin typeface="Cambria Math" panose="02040503050406030204" pitchFamily="18" charset="0"/>
                                    <a:ea typeface="微软雅黑" panose="020B0503020204020204" pitchFamily="34" charset="-122"/>
                                    <a:cs typeface="+mn-ea"/>
                                    <a:sym typeface="Arial" panose="020B0604020202020204" pitchFamily="34" charset="0"/>
                                  </a:rPr>
                                  <m:t>or</m:t>
                                </m:r>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 </m:t>
                                </m:r>
                                <m:r>
                                  <a:rPr lang="zh-CN" altLang="en-US" sz="2000" i="1">
                                    <a:latin typeface="Cambria Math" panose="02040503050406030204" pitchFamily="18" charset="0"/>
                                    <a:ea typeface="微软雅黑" panose="020B0503020204020204" pitchFamily="34" charset="-122"/>
                                    <a:cs typeface="+mn-ea"/>
                                    <a:sym typeface="Arial" panose="020B0604020202020204" pitchFamily="34" charset="0"/>
                                  </a:rPr>
                                  <m:t>𝜋</m:t>
                                </m:r>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&gt;0.8</m:t>
                                </m:r>
                              </m:e>
                            </m:mr>
                          </m:m>
                        </m:e>
                      </m:d>
                    </m:oMath>
                  </m:oMathPara>
                </a14:m>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mc:Choice>
        <mc:Fallback>
          <p:sp>
            <p:nvSpPr>
              <p:cNvPr id="11" name="文本框 10">
                <a:extLst>
                  <a:ext uri="{FF2B5EF4-FFF2-40B4-BE49-F238E27FC236}">
                    <a16:creationId xmlns:a16="http://schemas.microsoft.com/office/drawing/2014/main" id="{F39705A3-4DC7-D008-78D4-DE67AD671723}"/>
                  </a:ext>
                </a:extLst>
              </p:cNvPr>
              <p:cNvSpPr txBox="1">
                <a:spLocks noRot="1" noChangeAspect="1" noMove="1" noResize="1" noEditPoints="1" noAdjustHandles="1" noChangeArrowheads="1" noChangeShapeType="1" noTextEdit="1"/>
              </p:cNvSpPr>
              <p:nvPr/>
            </p:nvSpPr>
            <p:spPr>
              <a:xfrm>
                <a:off x="4514882" y="4464416"/>
                <a:ext cx="6124882" cy="1638525"/>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17722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19</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简单随机抽样</a:t>
            </a:r>
          </a:p>
        </p:txBody>
      </p:sp>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30916BC2-727B-268A-7F08-30C188761663}"/>
                  </a:ext>
                </a:extLst>
              </p:cNvPr>
              <p:cNvSpPr txBox="1"/>
              <p:nvPr/>
            </p:nvSpPr>
            <p:spPr>
              <a:xfrm>
                <a:off x="3066103" y="3412256"/>
                <a:ext cx="4775282" cy="93108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𝑛</m:t>
                      </m:r>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m:t>
                      </m:r>
                      <m:sSup>
                        <m:sSupPr>
                          <m:ctrlP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ctrlPr>
                        </m:sSupPr>
                        <m:e>
                          <m:d>
                            <m:dPr>
                              <m:ctrlP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ctrlPr>
                            </m:dPr>
                            <m:e>
                              <m:f>
                                <m:fPr>
                                  <m:ctrlP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ctrlPr>
                                </m:fPr>
                                <m:num>
                                  <m:sSub>
                                    <m:sSubPr>
                                      <m:ctrlP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ctrlPr>
                                    </m:sSubPr>
                                    <m:e>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𝑍</m:t>
                                      </m:r>
                                    </m:e>
                                    <m:sub>
                                      <m:r>
                                        <a:rPr lang="zh-CN" altLang="en-US" sz="2000" i="1">
                                          <a:latin typeface="Cambria Math" panose="02040503050406030204" pitchFamily="18" charset="0"/>
                                          <a:ea typeface="微软雅黑" panose="020B0503020204020204" pitchFamily="34" charset="-122"/>
                                          <a:cs typeface="+mn-ea"/>
                                          <a:sym typeface="Arial" panose="020B0604020202020204" pitchFamily="34" charset="0"/>
                                        </a:rPr>
                                        <m:t>𝛼</m:t>
                                      </m:r>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/2</m:t>
                                      </m:r>
                                    </m:sub>
                                  </m:sSub>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𝐶𝑉</m:t>
                                  </m:r>
                                </m:num>
                                <m:den>
                                  <m:r>
                                    <a:rPr lang="zh-CN" altLang="en-US" sz="2000" i="1">
                                      <a:latin typeface="Cambria Math" panose="02040503050406030204" pitchFamily="18" charset="0"/>
                                      <a:ea typeface="微软雅黑" panose="020B0503020204020204" pitchFamily="34" charset="-122"/>
                                      <a:cs typeface="+mn-ea"/>
                                      <a:sym typeface="Arial" panose="020B0604020202020204" pitchFamily="34" charset="0"/>
                                    </a:rPr>
                                    <m:t>𝜀</m:t>
                                  </m:r>
                                </m:den>
                              </m:f>
                            </m:e>
                          </m:d>
                        </m:e>
                        <m:sup>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2</m:t>
                          </m:r>
                        </m:sup>
                      </m:sSup>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m:t>
                      </m:r>
                      <m:sSup>
                        <m:sSupPr>
                          <m:ctrlP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ctrlPr>
                        </m:sSupPr>
                        <m:e>
                          <m:d>
                            <m:dPr>
                              <m:ctrlP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ctrlPr>
                            </m:dPr>
                            <m:e>
                              <m:f>
                                <m:fPr>
                                  <m:ctrlP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ctrlPr>
                                </m:fPr>
                                <m:num>
                                  <m:r>
                                    <a:rPr lang="en-US" altLang="zh-CN" sz="2000" i="1" smtClean="0">
                                      <a:latin typeface="Cambria Math" panose="02040503050406030204" pitchFamily="18" charset="0"/>
                                      <a:ea typeface="微软雅黑" panose="020B0503020204020204" pitchFamily="34" charset="-122"/>
                                      <a:cs typeface="+mn-ea"/>
                                      <a:sym typeface="Arial" panose="020B0604020202020204" pitchFamily="34" charset="0"/>
                                    </a:rPr>
                                    <m:t>1</m:t>
                                  </m:r>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m:t>
                                  </m:r>
                                  <m:r>
                                    <a:rPr lang="en-US" altLang="zh-CN" sz="2000" i="1" smtClean="0">
                                      <a:latin typeface="Cambria Math" panose="02040503050406030204" pitchFamily="18" charset="0"/>
                                      <a:ea typeface="微软雅黑" panose="020B0503020204020204" pitchFamily="34" charset="-122"/>
                                      <a:cs typeface="+mn-ea"/>
                                      <a:sym typeface="Arial" panose="020B0604020202020204" pitchFamily="34" charset="0"/>
                                    </a:rPr>
                                    <m:t>9</m:t>
                                  </m:r>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6</m:t>
                                  </m:r>
                                  <m:r>
                                    <a:rPr lang="en-US" altLang="zh-CN" sz="2000" i="1" smtClean="0">
                                      <a:latin typeface="Cambria Math" panose="02040503050406030204" pitchFamily="18" charset="0"/>
                                      <a:ea typeface="Cambria Math" panose="02040503050406030204" pitchFamily="18" charset="0"/>
                                      <a:cs typeface="+mn-ea"/>
                                      <a:sym typeface="Arial" panose="020B0604020202020204" pitchFamily="34" charset="0"/>
                                    </a:rPr>
                                    <m:t>×</m:t>
                                  </m:r>
                                  <m:r>
                                    <a:rPr lang="en-US" altLang="zh-CN" sz="2000" b="0" i="1" smtClean="0">
                                      <a:latin typeface="Cambria Math" panose="02040503050406030204" pitchFamily="18" charset="0"/>
                                      <a:ea typeface="Cambria Math" panose="02040503050406030204" pitchFamily="18" charset="0"/>
                                      <a:cs typeface="+mn-ea"/>
                                      <a:sym typeface="Arial" panose="020B0604020202020204" pitchFamily="34" charset="0"/>
                                    </a:rPr>
                                    <m:t>(</m:t>
                                  </m:r>
                                  <m:f>
                                    <m:fPr>
                                      <m:ctrlPr>
                                        <a:rPr lang="en-US" altLang="zh-CN" sz="2000" b="0" i="1" smtClean="0">
                                          <a:latin typeface="Cambria Math" panose="02040503050406030204" pitchFamily="18" charset="0"/>
                                          <a:ea typeface="Cambria Math" panose="02040503050406030204" pitchFamily="18" charset="0"/>
                                          <a:cs typeface="+mn-ea"/>
                                          <a:sym typeface="Arial" panose="020B0604020202020204" pitchFamily="34" charset="0"/>
                                        </a:rPr>
                                      </m:ctrlPr>
                                    </m:fPr>
                                    <m:num>
                                      <m:r>
                                        <a:rPr lang="en-US" altLang="zh-CN" sz="2000" b="0" i="1" smtClean="0">
                                          <a:latin typeface="Cambria Math" panose="02040503050406030204" pitchFamily="18" charset="0"/>
                                          <a:ea typeface="Cambria Math" panose="02040503050406030204" pitchFamily="18" charset="0"/>
                                          <a:cs typeface="+mn-ea"/>
                                          <a:sym typeface="Arial" panose="020B0604020202020204" pitchFamily="34" charset="0"/>
                                        </a:rPr>
                                        <m:t>3.49</m:t>
                                      </m:r>
                                    </m:num>
                                    <m:den>
                                      <m:r>
                                        <a:rPr lang="en-US" altLang="zh-CN" sz="2000" i="1">
                                          <a:latin typeface="Cambria Math" panose="02040503050406030204" pitchFamily="18" charset="0"/>
                                          <a:ea typeface="Cambria Math" panose="02040503050406030204" pitchFamily="18" charset="0"/>
                                          <a:cs typeface="+mn-ea"/>
                                          <a:sym typeface="Arial" panose="020B0604020202020204" pitchFamily="34" charset="0"/>
                                        </a:rPr>
                                        <m:t>2</m:t>
                                      </m:r>
                                      <m:r>
                                        <a:rPr lang="en-US" altLang="zh-CN" sz="2000" i="1" smtClean="0">
                                          <a:latin typeface="Cambria Math" panose="02040503050406030204" pitchFamily="18" charset="0"/>
                                          <a:ea typeface="Cambria Math" panose="02040503050406030204" pitchFamily="18" charset="0"/>
                                          <a:cs typeface="+mn-ea"/>
                                          <a:sym typeface="Arial" panose="020B0604020202020204" pitchFamily="34" charset="0"/>
                                        </a:rPr>
                                        <m:t>6</m:t>
                                      </m:r>
                                      <m:r>
                                        <a:rPr lang="en-US" altLang="zh-CN" sz="2000" i="1">
                                          <a:latin typeface="Cambria Math" panose="02040503050406030204" pitchFamily="18" charset="0"/>
                                          <a:ea typeface="Cambria Math" panose="02040503050406030204" pitchFamily="18" charset="0"/>
                                          <a:cs typeface="+mn-ea"/>
                                          <a:sym typeface="Arial" panose="020B0604020202020204" pitchFamily="34" charset="0"/>
                                        </a:rPr>
                                        <m:t>.</m:t>
                                      </m:r>
                                      <m:r>
                                        <a:rPr lang="en-US" altLang="zh-CN" sz="2000" i="1" smtClean="0">
                                          <a:latin typeface="Cambria Math" panose="02040503050406030204" pitchFamily="18" charset="0"/>
                                          <a:ea typeface="Cambria Math" panose="02040503050406030204" pitchFamily="18" charset="0"/>
                                          <a:cs typeface="+mn-ea"/>
                                          <a:sym typeface="Arial" panose="020B0604020202020204" pitchFamily="34" charset="0"/>
                                        </a:rPr>
                                        <m:t>8</m:t>
                                      </m:r>
                                    </m:den>
                                  </m:f>
                                  <m:r>
                                    <a:rPr lang="en-US" altLang="zh-CN" sz="2000" b="0" i="1" smtClean="0">
                                      <a:latin typeface="Cambria Math" panose="02040503050406030204" pitchFamily="18" charset="0"/>
                                      <a:ea typeface="Cambria Math" panose="02040503050406030204" pitchFamily="18" charset="0"/>
                                      <a:cs typeface="+mn-ea"/>
                                      <a:sym typeface="Arial" panose="020B0604020202020204" pitchFamily="34" charset="0"/>
                                    </a:rPr>
                                    <m:t>)</m:t>
                                  </m:r>
                                </m:num>
                                <m:den>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0.02</m:t>
                                  </m:r>
                                </m:den>
                              </m:f>
                            </m:e>
                          </m:d>
                        </m:e>
                        <m:sup>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2</m:t>
                          </m:r>
                        </m:sup>
                      </m:sSup>
                      <m:r>
                        <a:rPr lang="en-US" altLang="zh-CN" sz="2000" b="0" i="1" smtClean="0">
                          <a:latin typeface="Cambria Math" panose="02040503050406030204" pitchFamily="18" charset="0"/>
                          <a:ea typeface="Cambria Math" panose="02040503050406030204" pitchFamily="18" charset="0"/>
                          <a:cs typeface="+mn-ea"/>
                          <a:sym typeface="Arial" panose="020B0604020202020204" pitchFamily="34" charset="0"/>
                        </a:rPr>
                        <m:t>≈163</m:t>
                      </m:r>
                    </m:oMath>
                  </m:oMathPara>
                </a14:m>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mc:Choice>
        <mc:Fallback>
          <p:sp>
            <p:nvSpPr>
              <p:cNvPr id="5" name="文本框 4">
                <a:extLst>
                  <a:ext uri="{FF2B5EF4-FFF2-40B4-BE49-F238E27FC236}">
                    <a16:creationId xmlns:a16="http://schemas.microsoft.com/office/drawing/2014/main" id="{30916BC2-727B-268A-7F08-30C188761663}"/>
                  </a:ext>
                </a:extLst>
              </p:cNvPr>
              <p:cNvSpPr txBox="1">
                <a:spLocks noRot="1" noChangeAspect="1" noMove="1" noResize="1" noEditPoints="1" noAdjustHandles="1" noChangeArrowheads="1" noChangeShapeType="1" noTextEdit="1"/>
              </p:cNvSpPr>
              <p:nvPr/>
            </p:nvSpPr>
            <p:spPr>
              <a:xfrm>
                <a:off x="3066103" y="3412256"/>
                <a:ext cx="4775282" cy="931089"/>
              </a:xfrm>
              <a:prstGeom prst="rect">
                <a:avLst/>
              </a:prstGeom>
              <a:blipFill>
                <a:blip r:embed="rId3"/>
                <a:stretch>
                  <a:fillRect/>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52123180-407A-AC7F-315F-58AA4A5E6A91}"/>
              </a:ext>
            </a:extLst>
          </p:cNvPr>
          <p:cNvSpPr txBox="1"/>
          <p:nvPr/>
        </p:nvSpPr>
        <p:spPr>
          <a:xfrm>
            <a:off x="905742" y="2869128"/>
            <a:ext cx="6848119" cy="385362"/>
          </a:xfrm>
          <a:prstGeom prst="rect">
            <a:avLst/>
          </a:prstGeom>
          <a:noFill/>
        </p:spPr>
        <p:txBody>
          <a:bodyPr wrap="square" rtlCol="0">
            <a:spAutoFit/>
          </a:bodyPr>
          <a:lstStyle/>
          <a:p>
            <a:pPr>
              <a:lnSpc>
                <a:spcPts val="2500"/>
              </a:lnSpc>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估计血清硒含量的平均水平时所需的样本量为</a:t>
            </a:r>
          </a:p>
        </p:txBody>
      </p:sp>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6A8247A5-1A85-6D99-F225-B7265C66FC99}"/>
                  </a:ext>
                </a:extLst>
              </p:cNvPr>
              <p:cNvSpPr txBox="1"/>
              <p:nvPr/>
            </p:nvSpPr>
            <p:spPr>
              <a:xfrm>
                <a:off x="993266" y="4692025"/>
                <a:ext cx="6848119" cy="431144"/>
              </a:xfrm>
              <a:prstGeom prst="rect">
                <a:avLst/>
              </a:prstGeom>
              <a:noFill/>
            </p:spPr>
            <p:txBody>
              <a:bodyPr wrap="square" rtlCol="0">
                <a:spAutoFit/>
              </a:bodyPr>
              <a:lstStyle/>
              <a:p>
                <a:pPr>
                  <a:lnSpc>
                    <a:spcPts val="2500"/>
                  </a:lnSpc>
                </a:pPr>
                <a14:m>
                  <m:oMath xmlns:m="http://schemas.openxmlformats.org/officeDocument/2006/math">
                    <m:r>
                      <a:rPr lang="en-US" altLang="zh-CN" b="0" i="1" smtClean="0">
                        <a:latin typeface="Cambria Math" panose="02040503050406030204" pitchFamily="18" charset="0"/>
                        <a:ea typeface="微软雅黑" panose="020B0503020204020204" pitchFamily="34" charset="-122"/>
                        <a:cs typeface="+mn-ea"/>
                        <a:sym typeface="Arial" panose="020B0604020202020204" pitchFamily="34" charset="0"/>
                      </a:rPr>
                      <m:t>𝑝</m:t>
                    </m:r>
                    <m:r>
                      <a:rPr lang="en-US" altLang="zh-CN" b="0" i="1" smtClean="0">
                        <a:latin typeface="Cambria Math" panose="02040503050406030204" pitchFamily="18" charset="0"/>
                        <a:ea typeface="微软雅黑" panose="020B0503020204020204" pitchFamily="34" charset="-122"/>
                        <a:cs typeface="+mn-ea"/>
                        <a:sym typeface="Arial" panose="020B0604020202020204" pitchFamily="34" charset="0"/>
                      </a:rPr>
                      <m:t>=</m:t>
                    </m:r>
                    <m:f>
                      <m:fPr>
                        <m:ctrlPr>
                          <a:rPr lang="en-US" altLang="zh-CN" b="0" i="1" smtClean="0">
                            <a:latin typeface="Cambria Math" panose="02040503050406030204" pitchFamily="18" charset="0"/>
                            <a:ea typeface="微软雅黑" panose="020B0503020204020204" pitchFamily="34" charset="-122"/>
                            <a:cs typeface="+mn-ea"/>
                            <a:sym typeface="Arial" panose="020B0604020202020204" pitchFamily="34" charset="0"/>
                          </a:rPr>
                        </m:ctrlPr>
                      </m:fPr>
                      <m:num>
                        <m:r>
                          <a:rPr lang="en-US" altLang="zh-CN" b="0" i="1" smtClean="0">
                            <a:latin typeface="Cambria Math" panose="02040503050406030204" pitchFamily="18" charset="0"/>
                            <a:ea typeface="微软雅黑" panose="020B0503020204020204" pitchFamily="34" charset="-122"/>
                            <a:cs typeface="+mn-ea"/>
                            <a:sym typeface="Arial" panose="020B0604020202020204" pitchFamily="34" charset="0"/>
                          </a:rPr>
                          <m:t>123</m:t>
                        </m:r>
                      </m:num>
                      <m:den>
                        <m:r>
                          <a:rPr lang="en-US" altLang="zh-CN" b="0" i="1" smtClean="0">
                            <a:latin typeface="Cambria Math" panose="02040503050406030204" pitchFamily="18" charset="0"/>
                            <a:ea typeface="微软雅黑" panose="020B0503020204020204" pitchFamily="34" charset="-122"/>
                            <a:cs typeface="+mn-ea"/>
                            <a:sym typeface="Arial" panose="020B0604020202020204" pitchFamily="34" charset="0"/>
                          </a:rPr>
                          <m:t>270</m:t>
                        </m:r>
                      </m:den>
                    </m:f>
                    <m:r>
                      <a:rPr lang="en-US" altLang="zh-CN" b="0" i="1" smtClean="0">
                        <a:latin typeface="Cambria Math" panose="02040503050406030204" pitchFamily="18" charset="0"/>
                        <a:ea typeface="微软雅黑" panose="020B0503020204020204" pitchFamily="34" charset="-122"/>
                        <a:cs typeface="+mn-ea"/>
                        <a:sym typeface="Arial" panose="020B0604020202020204" pitchFamily="34" charset="0"/>
                      </a:rPr>
                      <m:t>=0.456</m:t>
                    </m:r>
                    <m:r>
                      <a:rPr lang="zh-CN" altLang="en-US" i="1">
                        <a:latin typeface="Cambria Math" panose="02040503050406030204" pitchFamily="18" charset="0"/>
                        <a:ea typeface="微软雅黑" panose="020B0503020204020204" pitchFamily="34" charset="-122"/>
                        <a:cs typeface="+mn-ea"/>
                        <a:sym typeface="Arial" panose="020B0604020202020204" pitchFamily="34" charset="0"/>
                      </a:rPr>
                      <m:t>，</m:t>
                    </m:r>
                  </m:oMath>
                </a14:m>
                <a:r>
                  <a:rPr lang="zh-CN" altLang="en-US" dirty="0">
                    <a:latin typeface="Arial" panose="020B0604020202020204" pitchFamily="34" charset="0"/>
                    <a:ea typeface="微软雅黑" panose="020B0503020204020204" pitchFamily="34" charset="-122"/>
                    <a:cs typeface="+mn-ea"/>
                    <a:sym typeface="Arial" panose="020B0604020202020204" pitchFamily="34" charset="0"/>
                  </a:rPr>
                  <a:t>估计大骨节患病率时所需的样本量为</a:t>
                </a:r>
              </a:p>
            </p:txBody>
          </p:sp>
        </mc:Choice>
        <mc:Fallback>
          <p:sp>
            <p:nvSpPr>
              <p:cNvPr id="7" name="文本框 6">
                <a:extLst>
                  <a:ext uri="{FF2B5EF4-FFF2-40B4-BE49-F238E27FC236}">
                    <a16:creationId xmlns:a16="http://schemas.microsoft.com/office/drawing/2014/main" id="{6A8247A5-1A85-6D99-F225-B7265C66FC99}"/>
                  </a:ext>
                </a:extLst>
              </p:cNvPr>
              <p:cNvSpPr txBox="1">
                <a:spLocks noRot="1" noChangeAspect="1" noMove="1" noResize="1" noEditPoints="1" noAdjustHandles="1" noChangeArrowheads="1" noChangeShapeType="1" noTextEdit="1"/>
              </p:cNvSpPr>
              <p:nvPr/>
            </p:nvSpPr>
            <p:spPr>
              <a:xfrm>
                <a:off x="993266" y="4692025"/>
                <a:ext cx="6848119" cy="431144"/>
              </a:xfrm>
              <a:prstGeom prst="rect">
                <a:avLst/>
              </a:prstGeom>
              <a:blipFill>
                <a:blip r:embed="rId4"/>
                <a:stretch>
                  <a:fillRect t="-8571" b="-857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F39705A3-4DC7-D008-78D4-DE67AD671723}"/>
                  </a:ext>
                </a:extLst>
              </p:cNvPr>
              <p:cNvSpPr txBox="1"/>
              <p:nvPr/>
            </p:nvSpPr>
            <p:spPr>
              <a:xfrm>
                <a:off x="3066103" y="5222943"/>
                <a:ext cx="4190827" cy="578748"/>
              </a:xfrm>
              <a:prstGeom prst="rect">
                <a:avLst/>
              </a:prstGeom>
              <a:noFill/>
            </p:spPr>
            <p:txBody>
              <a:bodyPr wrap="none" lIns="0" tIns="0" rIns="0" bIns="0" rtlCol="0">
                <a:spAutoFit/>
              </a:bodyPr>
              <a:lstStyle/>
              <a:p>
                <a:pPr algn="ctr"/>
                <a14:m>
                  <m:oMath xmlns:m="http://schemas.openxmlformats.org/officeDocument/2006/math">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𝑛</m:t>
                    </m:r>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m:t>
                    </m:r>
                    <m:f>
                      <m:fPr>
                        <m:ctrlP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ctrlPr>
                      </m:fPr>
                      <m:num>
                        <m:sSubSup>
                          <m:sSubSupPr>
                            <m:ctrlP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ctrlPr>
                          </m:sSubSupPr>
                          <m:e>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𝑍</m:t>
                            </m:r>
                          </m:e>
                          <m:sub>
                            <m:f>
                              <m:fPr>
                                <m:type m:val="lin"/>
                                <m:ctrlP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ctrlPr>
                              </m:fPr>
                              <m:num>
                                <m:r>
                                  <a:rPr lang="zh-CN" altLang="en-US" sz="2000" i="1">
                                    <a:latin typeface="Cambria Math" panose="02040503050406030204" pitchFamily="18" charset="0"/>
                                    <a:ea typeface="微软雅黑" panose="020B0503020204020204" pitchFamily="34" charset="-122"/>
                                    <a:cs typeface="+mn-ea"/>
                                    <a:sym typeface="Arial" panose="020B0604020202020204" pitchFamily="34" charset="0"/>
                                  </a:rPr>
                                  <m:t>𝛼</m:t>
                                </m:r>
                              </m:num>
                              <m:den>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2</m:t>
                                </m:r>
                              </m:den>
                            </m:f>
                          </m:sub>
                          <m:sup>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2</m:t>
                            </m:r>
                          </m:sup>
                        </m:sSubSup>
                        <m:r>
                          <a:rPr lang="zh-CN" altLang="en-US" sz="2000" i="1">
                            <a:latin typeface="Cambria Math" panose="02040503050406030204" pitchFamily="18" charset="0"/>
                            <a:ea typeface="微软雅黑" panose="020B0503020204020204" pitchFamily="34" charset="-122"/>
                            <a:cs typeface="+mn-ea"/>
                            <a:sym typeface="Arial" panose="020B0604020202020204" pitchFamily="34" charset="0"/>
                          </a:rPr>
                          <m:t>（</m:t>
                        </m:r>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1−</m:t>
                        </m:r>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𝑝</m:t>
                        </m:r>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m:t>
                        </m:r>
                      </m:num>
                      <m:den>
                        <m:sSup>
                          <m:sSupPr>
                            <m:ctrlP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ctrlPr>
                          </m:sSupPr>
                          <m:e>
                            <m:r>
                              <a:rPr lang="zh-CN" altLang="en-US" sz="2000" i="1">
                                <a:latin typeface="Cambria Math" panose="02040503050406030204" pitchFamily="18" charset="0"/>
                                <a:ea typeface="微软雅黑" panose="020B0503020204020204" pitchFamily="34" charset="-122"/>
                                <a:cs typeface="+mn-ea"/>
                                <a:sym typeface="Arial" panose="020B0604020202020204" pitchFamily="34" charset="0"/>
                              </a:rPr>
                              <m:t>𝜀</m:t>
                            </m:r>
                          </m:e>
                          <m:sup>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2</m:t>
                            </m:r>
                          </m:sup>
                        </m:sSup>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𝑝</m:t>
                        </m:r>
                      </m:den>
                    </m:f>
                    <m:r>
                      <a:rPr lang="en-US" altLang="zh-CN" sz="2000" i="1" dirty="0" smtClean="0">
                        <a:latin typeface="Cambria Math" panose="02040503050406030204" pitchFamily="18" charset="0"/>
                        <a:ea typeface="微软雅黑" panose="020B0503020204020204" pitchFamily="34" charset="-122"/>
                        <a:cs typeface="+mn-ea"/>
                        <a:sym typeface="Arial" panose="020B0604020202020204" pitchFamily="34" charset="0"/>
                      </a:rPr>
                      <m:t>=</m:t>
                    </m:r>
                    <m:f>
                      <m:fPr>
                        <m:ctrlP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ctrlPr>
                      </m:fPr>
                      <m:num>
                        <m:sSup>
                          <m:sSupPr>
                            <m:ctrlPr>
                              <a:rPr lang="en-US" altLang="zh-CN" sz="2000" i="1" smtClean="0">
                                <a:latin typeface="Cambria Math" panose="02040503050406030204" pitchFamily="18" charset="0"/>
                                <a:ea typeface="微软雅黑" panose="020B0503020204020204" pitchFamily="34" charset="-122"/>
                                <a:cs typeface="+mn-ea"/>
                                <a:sym typeface="Arial" panose="020B0604020202020204" pitchFamily="34" charset="0"/>
                              </a:rPr>
                            </m:ctrlPr>
                          </m:sSupPr>
                          <m:e>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1.96</m:t>
                            </m:r>
                          </m:e>
                          <m:sup>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2</m:t>
                            </m:r>
                          </m:sup>
                        </m:sSup>
                        <m:r>
                          <a:rPr lang="zh-CN" altLang="en-US" sz="2000" i="1">
                            <a:latin typeface="Cambria Math" panose="02040503050406030204" pitchFamily="18" charset="0"/>
                            <a:ea typeface="微软雅黑" panose="020B0503020204020204" pitchFamily="34" charset="-122"/>
                            <a:cs typeface="+mn-ea"/>
                            <a:sym typeface="Arial" panose="020B0604020202020204" pitchFamily="34" charset="0"/>
                          </a:rPr>
                          <m:t>（</m:t>
                        </m:r>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1−</m:t>
                        </m:r>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0</m:t>
                        </m:r>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m:t>
                        </m:r>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4</m:t>
                        </m:r>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5</m:t>
                        </m:r>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6</m:t>
                        </m:r>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m:t>
                        </m:r>
                      </m:num>
                      <m:den>
                        <m:sSup>
                          <m:sSupPr>
                            <m:ctrlP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ctrlPr>
                          </m:sSupPr>
                          <m:e>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0</m:t>
                            </m:r>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m:t>
                            </m:r>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1</m:t>
                            </m:r>
                          </m:e>
                          <m:sup>
                            <m:r>
                              <a:rPr lang="en-US" altLang="zh-CN" sz="2000" i="1">
                                <a:latin typeface="Cambria Math" panose="02040503050406030204" pitchFamily="18" charset="0"/>
                                <a:ea typeface="微软雅黑" panose="020B0503020204020204" pitchFamily="34" charset="-122"/>
                                <a:cs typeface="+mn-ea"/>
                                <a:sym typeface="Arial" panose="020B0604020202020204" pitchFamily="34" charset="0"/>
                              </a:rPr>
                              <m:t>2</m:t>
                            </m:r>
                          </m:sup>
                        </m:sSup>
                        <m:r>
                          <a:rPr lang="en-US" altLang="zh-CN" sz="2000" i="1" smtClean="0">
                            <a:latin typeface="Cambria Math" panose="02040503050406030204" pitchFamily="18" charset="0"/>
                            <a:ea typeface="Cambria Math" panose="02040503050406030204" pitchFamily="18" charset="0"/>
                            <a:cs typeface="+mn-ea"/>
                            <a:sym typeface="Arial" panose="020B0604020202020204" pitchFamily="34" charset="0"/>
                          </a:rPr>
                          <m:t>×</m:t>
                        </m:r>
                        <m:r>
                          <a:rPr lang="en-US" altLang="zh-CN" sz="2000" i="1">
                            <a:latin typeface="Cambria Math" panose="02040503050406030204" pitchFamily="18" charset="0"/>
                            <a:ea typeface="Cambria Math" panose="02040503050406030204" pitchFamily="18" charset="0"/>
                            <a:cs typeface="+mn-ea"/>
                            <a:sym typeface="Arial" panose="020B0604020202020204" pitchFamily="34" charset="0"/>
                          </a:rPr>
                          <m:t>0</m:t>
                        </m:r>
                        <m:r>
                          <a:rPr lang="en-US" altLang="zh-CN" sz="2000" i="1" smtClean="0">
                            <a:latin typeface="Cambria Math" panose="02040503050406030204" pitchFamily="18" charset="0"/>
                            <a:ea typeface="Cambria Math" panose="02040503050406030204" pitchFamily="18" charset="0"/>
                            <a:cs typeface="+mn-ea"/>
                            <a:sym typeface="Arial" panose="020B0604020202020204" pitchFamily="34" charset="0"/>
                          </a:rPr>
                          <m:t>.</m:t>
                        </m:r>
                        <m:r>
                          <a:rPr lang="en-US" altLang="zh-CN" sz="2000" i="1">
                            <a:latin typeface="Cambria Math" panose="02040503050406030204" pitchFamily="18" charset="0"/>
                            <a:ea typeface="Cambria Math" panose="02040503050406030204" pitchFamily="18" charset="0"/>
                            <a:cs typeface="+mn-ea"/>
                            <a:sym typeface="Arial" panose="020B0604020202020204" pitchFamily="34" charset="0"/>
                          </a:rPr>
                          <m:t>4</m:t>
                        </m:r>
                        <m:r>
                          <a:rPr lang="en-US" altLang="zh-CN" sz="2000" i="1" smtClean="0">
                            <a:latin typeface="Cambria Math" panose="02040503050406030204" pitchFamily="18" charset="0"/>
                            <a:ea typeface="Cambria Math" panose="02040503050406030204" pitchFamily="18" charset="0"/>
                            <a:cs typeface="+mn-ea"/>
                            <a:sym typeface="Arial" panose="020B0604020202020204" pitchFamily="34" charset="0"/>
                          </a:rPr>
                          <m:t>5</m:t>
                        </m:r>
                        <m:r>
                          <a:rPr lang="en-US" altLang="zh-CN" sz="2000" i="1">
                            <a:latin typeface="Cambria Math" panose="02040503050406030204" pitchFamily="18" charset="0"/>
                            <a:ea typeface="Cambria Math" panose="02040503050406030204" pitchFamily="18" charset="0"/>
                            <a:cs typeface="+mn-ea"/>
                            <a:sym typeface="Arial" panose="020B0604020202020204" pitchFamily="34" charset="0"/>
                          </a:rPr>
                          <m:t>6</m:t>
                        </m:r>
                      </m:den>
                    </m:f>
                    <m:r>
                      <a:rPr lang="en-US" altLang="zh-CN" sz="2000" i="1" smtClean="0">
                        <a:latin typeface="Cambria Math" panose="02040503050406030204" pitchFamily="18" charset="0"/>
                        <a:ea typeface="Cambria Math" panose="02040503050406030204" pitchFamily="18" charset="0"/>
                        <a:cs typeface="+mn-ea"/>
                        <a:sym typeface="Arial" panose="020B0604020202020204" pitchFamily="34" charset="0"/>
                      </a:rPr>
                      <m:t>≈</m:t>
                    </m:r>
                    <m:r>
                      <a:rPr lang="en-US" altLang="zh-CN" sz="2000" i="1">
                        <a:latin typeface="Cambria Math" panose="02040503050406030204" pitchFamily="18" charset="0"/>
                        <a:ea typeface="Cambria Math" panose="02040503050406030204" pitchFamily="18" charset="0"/>
                        <a:cs typeface="+mn-ea"/>
                        <a:sym typeface="Arial" panose="020B0604020202020204" pitchFamily="34" charset="0"/>
                      </a:rPr>
                      <m:t>4</m:t>
                    </m:r>
                  </m:oMath>
                </a14:m>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59</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mc:Choice>
        <mc:Fallback>
          <p:sp>
            <p:nvSpPr>
              <p:cNvPr id="11" name="文本框 10">
                <a:extLst>
                  <a:ext uri="{FF2B5EF4-FFF2-40B4-BE49-F238E27FC236}">
                    <a16:creationId xmlns:a16="http://schemas.microsoft.com/office/drawing/2014/main" id="{F39705A3-4DC7-D008-78D4-DE67AD671723}"/>
                  </a:ext>
                </a:extLst>
              </p:cNvPr>
              <p:cNvSpPr txBox="1">
                <a:spLocks noRot="1" noChangeAspect="1" noMove="1" noResize="1" noEditPoints="1" noAdjustHandles="1" noChangeArrowheads="1" noChangeShapeType="1" noTextEdit="1"/>
              </p:cNvSpPr>
              <p:nvPr/>
            </p:nvSpPr>
            <p:spPr>
              <a:xfrm>
                <a:off x="3066103" y="5222943"/>
                <a:ext cx="4190827" cy="578748"/>
              </a:xfrm>
              <a:prstGeom prst="rect">
                <a:avLst/>
              </a:prstGeom>
              <a:blipFill>
                <a:blip r:embed="rId5"/>
                <a:stretch>
                  <a:fillRect r="-3202" b="-7368"/>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D663D862-AAAC-CC04-93C6-18A998504B1E}"/>
              </a:ext>
            </a:extLst>
          </p:cNvPr>
          <p:cNvSpPr txBox="1"/>
          <p:nvPr/>
        </p:nvSpPr>
        <p:spPr>
          <a:xfrm>
            <a:off x="644376" y="1056309"/>
            <a:ext cx="10733460" cy="1704954"/>
          </a:xfrm>
          <a:prstGeom prst="rect">
            <a:avLst/>
          </a:prstGeom>
          <a:noFill/>
        </p:spPr>
        <p:txBody>
          <a:bodyPr wrap="square" rtlCol="0">
            <a:spAutoFit/>
          </a:bodyPr>
          <a:lstStyle/>
          <a:p>
            <a:pPr>
              <a:lnSpc>
                <a:spcPct val="150000"/>
              </a:lnSpc>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例如：西藏某地区</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5400</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名居民，预实验抽取</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270</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人作为样本测量血清硒含量，结果发现，居民血清硒含量平均为</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26.8</a:t>
            </a:r>
            <a:r>
              <a:rPr lang="el-GR" altLang="zh-CN" dirty="0">
                <a:latin typeface="Calibri" panose="020F0502020204030204" pitchFamily="34" charset="0"/>
                <a:ea typeface="微软雅黑" panose="020B0503020204020204" pitchFamily="34" charset="-122"/>
                <a:cs typeface="Calibri" panose="020F0502020204030204" pitchFamily="34" charset="0"/>
                <a:sym typeface="Arial" panose="020B0604020202020204" pitchFamily="34" charset="0"/>
              </a:rPr>
              <a:t>μ</a:t>
            </a:r>
            <a:r>
              <a:rPr lang="en-US" altLang="zh-CN" dirty="0">
                <a:latin typeface="Calibri" panose="020F0502020204030204" pitchFamily="34" charset="0"/>
                <a:ea typeface="微软雅黑" panose="020B0503020204020204" pitchFamily="34" charset="-122"/>
                <a:cs typeface="Calibri" panose="020F0502020204030204" pitchFamily="34" charset="0"/>
                <a:sym typeface="Arial" panose="020B0604020202020204" pitchFamily="34" charset="0"/>
              </a:rPr>
              <a:t>g/l</a:t>
            </a:r>
            <a:r>
              <a:rPr lang="zh-CN" altLang="en-US" dirty="0">
                <a:latin typeface="Calibri" panose="020F0502020204030204" pitchFamily="34" charset="0"/>
                <a:ea typeface="微软雅黑" panose="020B0503020204020204" pitchFamily="34" charset="-122"/>
                <a:cs typeface="Calibri" panose="020F0502020204030204" pitchFamily="34" charset="0"/>
                <a:sym typeface="Arial" panose="020B0604020202020204" pitchFamily="34" charset="0"/>
              </a:rPr>
              <a:t>，标准差为</a:t>
            </a:r>
            <a:r>
              <a:rPr lang="en-US" altLang="zh-CN" dirty="0">
                <a:latin typeface="Calibri" panose="020F0502020204030204" pitchFamily="34" charset="0"/>
                <a:ea typeface="微软雅黑" panose="020B0503020204020204" pitchFamily="34" charset="-122"/>
                <a:cs typeface="Calibri" panose="020F0502020204030204" pitchFamily="34" charset="0"/>
                <a:sym typeface="Arial" panose="020B0604020202020204" pitchFamily="34" charset="0"/>
              </a:rPr>
              <a:t>3.49</a:t>
            </a:r>
            <a:r>
              <a:rPr lang="el-GR" altLang="zh-CN" dirty="0">
                <a:latin typeface="Calibri" panose="020F0502020204030204" pitchFamily="34" charset="0"/>
                <a:ea typeface="微软雅黑" panose="020B0503020204020204" pitchFamily="34" charset="-122"/>
                <a:cs typeface="Calibri" panose="020F0502020204030204" pitchFamily="34" charset="0"/>
                <a:sym typeface="Arial" panose="020B0604020202020204" pitchFamily="34" charset="0"/>
              </a:rPr>
              <a:t> μ</a:t>
            </a:r>
            <a:r>
              <a:rPr lang="en-US" altLang="zh-CN" dirty="0">
                <a:latin typeface="Calibri" panose="020F0502020204030204" pitchFamily="34" charset="0"/>
                <a:ea typeface="微软雅黑" panose="020B0503020204020204" pitchFamily="34" charset="-122"/>
                <a:cs typeface="Calibri" panose="020F0502020204030204" pitchFamily="34" charset="0"/>
                <a:sym typeface="Arial" panose="020B0604020202020204" pitchFamily="34" charset="0"/>
              </a:rPr>
              <a:t>g/l</a:t>
            </a:r>
            <a:r>
              <a:rPr lang="zh-CN" altLang="en-US" dirty="0">
                <a:latin typeface="Calibri" panose="020F0502020204030204" pitchFamily="34" charset="0"/>
                <a:ea typeface="微软雅黑" panose="020B0503020204020204" pitchFamily="34" charset="-122"/>
                <a:cs typeface="Calibri" panose="020F0502020204030204" pitchFamily="34" charset="0"/>
                <a:sym typeface="Arial" panose="020B0604020202020204" pitchFamily="34" charset="0"/>
              </a:rPr>
              <a:t>，患大骨节病的居民</a:t>
            </a:r>
            <a:r>
              <a:rPr lang="en-US" altLang="zh-CN" dirty="0">
                <a:latin typeface="Calibri" panose="020F0502020204030204" pitchFamily="34" charset="0"/>
                <a:ea typeface="微软雅黑" panose="020B0503020204020204" pitchFamily="34" charset="-122"/>
                <a:cs typeface="Calibri" panose="020F0502020204030204" pitchFamily="34" charset="0"/>
                <a:sym typeface="Arial" panose="020B0604020202020204" pitchFamily="34" charset="0"/>
              </a:rPr>
              <a:t>123</a:t>
            </a:r>
            <a:r>
              <a:rPr lang="zh-CN" altLang="en-US" dirty="0">
                <a:latin typeface="Calibri" panose="020F0502020204030204" pitchFamily="34" charset="0"/>
                <a:ea typeface="微软雅黑" panose="020B0503020204020204" pitchFamily="34" charset="-122"/>
                <a:cs typeface="Calibri" panose="020F0502020204030204" pitchFamily="34" charset="0"/>
                <a:sym typeface="Arial" panose="020B0604020202020204" pitchFamily="34" charset="0"/>
              </a:rPr>
              <a:t>人。为调查西藏该地区居民血清硒含量的平均水平及患大姑姐病的比例，基于上述信息，若要求均属相对误差为</a:t>
            </a:r>
            <a:r>
              <a:rPr lang="en-US" altLang="zh-CN" dirty="0">
                <a:latin typeface="Calibri" panose="020F0502020204030204" pitchFamily="34" charset="0"/>
                <a:ea typeface="微软雅黑" panose="020B0503020204020204" pitchFamily="34" charset="-122"/>
                <a:cs typeface="Calibri" panose="020F0502020204030204" pitchFamily="34" charset="0"/>
                <a:sym typeface="Arial" panose="020B0604020202020204" pitchFamily="34" charset="0"/>
              </a:rPr>
              <a:t>2%</a:t>
            </a:r>
            <a:r>
              <a:rPr lang="zh-CN" altLang="en-US" dirty="0">
                <a:latin typeface="Calibri" panose="020F0502020204030204" pitchFamily="34" charset="0"/>
                <a:ea typeface="微软雅黑" panose="020B0503020204020204" pitchFamily="34" charset="-122"/>
                <a:cs typeface="Calibri" panose="020F0502020204030204" pitchFamily="34" charset="0"/>
                <a:sym typeface="Arial" panose="020B0604020202020204" pitchFamily="34" charset="0"/>
              </a:rPr>
              <a:t>，率的相对误差为</a:t>
            </a:r>
            <a:r>
              <a:rPr lang="en-US" altLang="zh-CN" dirty="0">
                <a:latin typeface="Calibri" panose="020F0502020204030204" pitchFamily="34" charset="0"/>
                <a:ea typeface="微软雅黑" panose="020B0503020204020204" pitchFamily="34" charset="-122"/>
                <a:cs typeface="Calibri" panose="020F0502020204030204" pitchFamily="34" charset="0"/>
                <a:sym typeface="Arial" panose="020B0604020202020204" pitchFamily="34" charset="0"/>
              </a:rPr>
              <a:t>10%</a:t>
            </a:r>
            <a:r>
              <a:rPr lang="zh-CN" altLang="en-US" dirty="0">
                <a:latin typeface="Calibri" panose="020F0502020204030204" pitchFamily="34" charset="0"/>
                <a:ea typeface="微软雅黑" panose="020B0503020204020204" pitchFamily="34" charset="-122"/>
                <a:cs typeface="Calibri" panose="020F0502020204030204" pitchFamily="34" charset="0"/>
                <a:sym typeface="Arial" panose="020B0604020202020204" pitchFamily="34" charset="0"/>
              </a:rPr>
              <a:t>，估计进行简单随机抽样所需的样本量。</a:t>
            </a: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文本框 3">
            <a:extLst>
              <a:ext uri="{FF2B5EF4-FFF2-40B4-BE49-F238E27FC236}">
                <a16:creationId xmlns:a16="http://schemas.microsoft.com/office/drawing/2014/main" id="{2B9A1CB9-8CB9-7E2F-A773-1F43D77245D7}"/>
              </a:ext>
            </a:extLst>
          </p:cNvPr>
          <p:cNvSpPr txBox="1"/>
          <p:nvPr/>
        </p:nvSpPr>
        <p:spPr>
          <a:xfrm>
            <a:off x="8266422" y="4494177"/>
            <a:ext cx="2368848" cy="707886"/>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取最大值</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459</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名居民进行调查</a:t>
            </a:r>
          </a:p>
        </p:txBody>
      </p:sp>
    </p:spTree>
    <p:extLst>
      <p:ext uri="{BB962C8B-B14F-4D97-AF65-F5344CB8AC3E}">
        <p14:creationId xmlns:p14="http://schemas.microsoft.com/office/powerpoint/2010/main" val="1608298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a:extLst>
              <a:ext uri="{FF2B5EF4-FFF2-40B4-BE49-F238E27FC236}">
                <a16:creationId xmlns:a16="http://schemas.microsoft.com/office/drawing/2014/main" id="{B15C2478-5AB4-4541-8008-6447EAA4B2AA}"/>
              </a:ext>
            </a:extLst>
          </p:cNvPr>
          <p:cNvSpPr txBox="1"/>
          <p:nvPr/>
        </p:nvSpPr>
        <p:spPr>
          <a:xfrm>
            <a:off x="842346" y="587513"/>
            <a:ext cx="2643040"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300" normalizeH="0" baseline="0" noProof="0" dirty="0">
                <a:ln>
                  <a:noFill/>
                </a:ln>
                <a:solidFill>
                  <a:schemeClr val="accent1"/>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目录</a:t>
            </a:r>
          </a:p>
        </p:txBody>
      </p:sp>
      <p:sp>
        <p:nvSpPr>
          <p:cNvPr id="40" name="文本框 39">
            <a:extLst>
              <a:ext uri="{FF2B5EF4-FFF2-40B4-BE49-F238E27FC236}">
                <a16:creationId xmlns:a16="http://schemas.microsoft.com/office/drawing/2014/main" id="{CC28C0EC-7349-4528-9D9B-77994BDA48DA}"/>
              </a:ext>
            </a:extLst>
          </p:cNvPr>
          <p:cNvSpPr txBox="1"/>
          <p:nvPr/>
        </p:nvSpPr>
        <p:spPr>
          <a:xfrm>
            <a:off x="2128631" y="2072201"/>
            <a:ext cx="8051188" cy="523220"/>
          </a:xfrm>
          <a:prstGeom prst="rect">
            <a:avLst/>
          </a:prstGeom>
          <a:noFill/>
        </p:spPr>
        <p:txBody>
          <a:bodyPr wrap="square" rtlCol="0">
            <a:spAutoFit/>
          </a:bodyPr>
          <a:lstStyle/>
          <a:p>
            <a:pPr lvl="0">
              <a:defRPr/>
            </a:pPr>
            <a:r>
              <a:rPr lang="zh-CN" altLang="en-US" sz="2800" spc="400" dirty="0">
                <a:solidFill>
                  <a:schemeClr val="tx1">
                    <a:lumMod val="75000"/>
                    <a:lumOff val="25000"/>
                  </a:schemeClr>
                </a:solidFill>
                <a:latin typeface="Arial" panose="020B0604020202020204" pitchFamily="34" charset="0"/>
                <a:ea typeface="Microsoft YaHei" panose="020B0503020204020204" pitchFamily="34" charset="-122"/>
                <a:cs typeface="+mn-ea"/>
                <a:sym typeface="Arial" panose="020B0604020202020204" pitchFamily="34" charset="0"/>
              </a:rPr>
              <a:t>调查设计的基本内容</a:t>
            </a:r>
            <a:endParaRPr kumimoji="0" lang="zh-CN" altLang="en-US" sz="2800" i="0" u="none" strike="noStrike" kern="1200" cap="none" spc="400" normalizeH="0" baseline="0" noProof="0" dirty="0">
              <a:ln>
                <a:noFill/>
              </a:ln>
              <a:solidFill>
                <a:schemeClr val="tx1">
                  <a:lumMod val="75000"/>
                  <a:lumOff val="25000"/>
                </a:scheme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nvGrpSpPr>
          <p:cNvPr id="2" name="组合 1"/>
          <p:cNvGrpSpPr/>
          <p:nvPr/>
        </p:nvGrpSpPr>
        <p:grpSpPr>
          <a:xfrm>
            <a:off x="1149049" y="1924035"/>
            <a:ext cx="928644" cy="713161"/>
            <a:chOff x="1157098" y="1386550"/>
            <a:chExt cx="928644" cy="713161"/>
          </a:xfrm>
        </p:grpSpPr>
        <p:cxnSp>
          <p:nvCxnSpPr>
            <p:cNvPr id="43" name="直接连接符 42">
              <a:extLst>
                <a:ext uri="{FF2B5EF4-FFF2-40B4-BE49-F238E27FC236}">
                  <a16:creationId xmlns:a16="http://schemas.microsoft.com/office/drawing/2014/main" id="{BFD77076-092D-4EC2-879D-E900573D34D4}"/>
                </a:ext>
              </a:extLst>
            </p:cNvPr>
            <p:cNvCxnSpPr/>
            <p:nvPr/>
          </p:nvCxnSpPr>
          <p:spPr>
            <a:xfrm flipH="1">
              <a:off x="1370289" y="1629554"/>
              <a:ext cx="502262" cy="470157"/>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44A5F994-68CE-4016-B167-C1775E3994E9}"/>
                </a:ext>
              </a:extLst>
            </p:cNvPr>
            <p:cNvSpPr txBox="1"/>
            <p:nvPr/>
          </p:nvSpPr>
          <p:spPr>
            <a:xfrm>
              <a:off x="1157098" y="1386550"/>
              <a:ext cx="92864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C0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1</a:t>
              </a:r>
              <a:endParaRPr kumimoji="0" lang="zh-CN" altLang="en-US" sz="4000" b="0" i="0" u="none" strike="noStrike" kern="1200" cap="none" spc="0" normalizeH="0" baseline="0" noProof="0" dirty="0">
                <a:ln>
                  <a:noFill/>
                </a:ln>
                <a:solidFill>
                  <a:srgbClr val="C0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sp>
        <p:nvSpPr>
          <p:cNvPr id="50" name="文本框 49">
            <a:extLst>
              <a:ext uri="{FF2B5EF4-FFF2-40B4-BE49-F238E27FC236}">
                <a16:creationId xmlns:a16="http://schemas.microsoft.com/office/drawing/2014/main" id="{4D30467D-7817-4176-8F71-24AAC59FEE06}"/>
              </a:ext>
            </a:extLst>
          </p:cNvPr>
          <p:cNvSpPr txBox="1"/>
          <p:nvPr/>
        </p:nvSpPr>
        <p:spPr>
          <a:xfrm>
            <a:off x="2128106" y="3850719"/>
            <a:ext cx="7268703" cy="523220"/>
          </a:xfrm>
          <a:prstGeom prst="rect">
            <a:avLst/>
          </a:prstGeom>
          <a:noFill/>
        </p:spPr>
        <p:txBody>
          <a:bodyPr wrap="square" rtlCol="0">
            <a:spAutoFit/>
          </a:bodyPr>
          <a:lstStyle/>
          <a:p>
            <a:pPr lvl="0">
              <a:defRPr/>
            </a:pPr>
            <a:r>
              <a:rPr lang="zh-CN" altLang="en-US" sz="2800" spc="400" dirty="0">
                <a:solidFill>
                  <a:prstClr val="black">
                    <a:lumMod val="75000"/>
                    <a:lumOff val="25000"/>
                  </a:prstClr>
                </a:solidFill>
                <a:latin typeface="Arial" panose="020B0604020202020204" pitchFamily="34" charset="0"/>
                <a:ea typeface="Microsoft YaHei" panose="020B0503020204020204" pitchFamily="34" charset="-122"/>
                <a:cs typeface="+mn-ea"/>
                <a:sym typeface="Arial" panose="020B0604020202020204" pitchFamily="34" charset="0"/>
              </a:rPr>
              <a:t>调查技术简介</a:t>
            </a:r>
          </a:p>
        </p:txBody>
      </p:sp>
      <p:grpSp>
        <p:nvGrpSpPr>
          <p:cNvPr id="64" name="组合 63">
            <a:extLst>
              <a:ext uri="{FF2B5EF4-FFF2-40B4-BE49-F238E27FC236}">
                <a16:creationId xmlns:a16="http://schemas.microsoft.com/office/drawing/2014/main" id="{4AFB3319-785A-4D39-B3C9-6CEDE5ACD5C1}"/>
              </a:ext>
            </a:extLst>
          </p:cNvPr>
          <p:cNvGrpSpPr/>
          <p:nvPr/>
        </p:nvGrpSpPr>
        <p:grpSpPr>
          <a:xfrm>
            <a:off x="6752626" y="-241003"/>
            <a:ext cx="7230074" cy="7340006"/>
            <a:chOff x="2105799" y="20055838"/>
            <a:chExt cx="6748090" cy="6732363"/>
          </a:xfrm>
          <a:solidFill>
            <a:schemeClr val="accent1">
              <a:alpha val="10000"/>
            </a:schemeClr>
          </a:solidFill>
        </p:grpSpPr>
        <p:sp>
          <p:nvSpPr>
            <p:cNvPr id="65" name="Freeform 8">
              <a:extLst>
                <a:ext uri="{FF2B5EF4-FFF2-40B4-BE49-F238E27FC236}">
                  <a16:creationId xmlns:a16="http://schemas.microsoft.com/office/drawing/2014/main" id="{B71A7C87-2706-408B-9521-B21EB2B67B3A}"/>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6" name="Freeform 42">
              <a:extLst>
                <a:ext uri="{FF2B5EF4-FFF2-40B4-BE49-F238E27FC236}">
                  <a16:creationId xmlns:a16="http://schemas.microsoft.com/office/drawing/2014/main" id="{6A6D631B-B5A5-472B-BC1C-81CAE6008122}"/>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7" name="Freeform 43">
              <a:extLst>
                <a:ext uri="{FF2B5EF4-FFF2-40B4-BE49-F238E27FC236}">
                  <a16:creationId xmlns:a16="http://schemas.microsoft.com/office/drawing/2014/main" id="{940FF3CB-28AB-4254-8F22-F60B8AD7EFD7}"/>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8" name="Freeform 44">
              <a:extLst>
                <a:ext uri="{FF2B5EF4-FFF2-40B4-BE49-F238E27FC236}">
                  <a16:creationId xmlns:a16="http://schemas.microsoft.com/office/drawing/2014/main" id="{F9151581-BF49-4B02-B27A-EB1364B4A4F2}"/>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9" name="Freeform 45">
              <a:extLst>
                <a:ext uri="{FF2B5EF4-FFF2-40B4-BE49-F238E27FC236}">
                  <a16:creationId xmlns:a16="http://schemas.microsoft.com/office/drawing/2014/main" id="{001C54D0-B6CB-4F62-A166-409F9374111F}"/>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0" name="Freeform 46">
              <a:extLst>
                <a:ext uri="{FF2B5EF4-FFF2-40B4-BE49-F238E27FC236}">
                  <a16:creationId xmlns:a16="http://schemas.microsoft.com/office/drawing/2014/main" id="{9359636E-6EA2-4EF3-9153-B9BAC046B84C}"/>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1" name="Freeform 47">
              <a:extLst>
                <a:ext uri="{FF2B5EF4-FFF2-40B4-BE49-F238E27FC236}">
                  <a16:creationId xmlns:a16="http://schemas.microsoft.com/office/drawing/2014/main" id="{FB480E91-F6FC-426C-BBEF-7834E0FD7DB6}"/>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2" name="Freeform 48">
              <a:extLst>
                <a:ext uri="{FF2B5EF4-FFF2-40B4-BE49-F238E27FC236}">
                  <a16:creationId xmlns:a16="http://schemas.microsoft.com/office/drawing/2014/main" id="{FAADDC6A-DDB8-45AA-B3D5-778FC33A22C3}"/>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3" name="Freeform 49">
              <a:extLst>
                <a:ext uri="{FF2B5EF4-FFF2-40B4-BE49-F238E27FC236}">
                  <a16:creationId xmlns:a16="http://schemas.microsoft.com/office/drawing/2014/main" id="{FE31B954-04DA-4B75-ABA8-3BBCD18D3393}"/>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4" name="Freeform 50">
              <a:extLst>
                <a:ext uri="{FF2B5EF4-FFF2-40B4-BE49-F238E27FC236}">
                  <a16:creationId xmlns:a16="http://schemas.microsoft.com/office/drawing/2014/main" id="{BBCD8D72-F3B6-4689-8741-A9A28CCDB1F1}"/>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5" name="Freeform 51">
              <a:extLst>
                <a:ext uri="{FF2B5EF4-FFF2-40B4-BE49-F238E27FC236}">
                  <a16:creationId xmlns:a16="http://schemas.microsoft.com/office/drawing/2014/main" id="{EAA37C54-F7F7-413D-BDBE-F0DC72B7E15F}"/>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6" name="Freeform 52">
              <a:extLst>
                <a:ext uri="{FF2B5EF4-FFF2-40B4-BE49-F238E27FC236}">
                  <a16:creationId xmlns:a16="http://schemas.microsoft.com/office/drawing/2014/main" id="{878A696D-8F5F-4712-BD21-488DC5A65A35}"/>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7" name="Freeform 53">
              <a:extLst>
                <a:ext uri="{FF2B5EF4-FFF2-40B4-BE49-F238E27FC236}">
                  <a16:creationId xmlns:a16="http://schemas.microsoft.com/office/drawing/2014/main" id="{15C5231E-DBEB-43BA-A0D5-4D7D7FBC6878}"/>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8" name="Freeform 54">
              <a:extLst>
                <a:ext uri="{FF2B5EF4-FFF2-40B4-BE49-F238E27FC236}">
                  <a16:creationId xmlns:a16="http://schemas.microsoft.com/office/drawing/2014/main" id="{09133FAB-B306-4112-B500-B714D144C23F}"/>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9" name="Freeform 55">
              <a:extLst>
                <a:ext uri="{FF2B5EF4-FFF2-40B4-BE49-F238E27FC236}">
                  <a16:creationId xmlns:a16="http://schemas.microsoft.com/office/drawing/2014/main" id="{4995CA68-ADBB-40E1-9132-95E5A2DC7E92}"/>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0" name="Freeform 56">
              <a:extLst>
                <a:ext uri="{FF2B5EF4-FFF2-40B4-BE49-F238E27FC236}">
                  <a16:creationId xmlns:a16="http://schemas.microsoft.com/office/drawing/2014/main" id="{F451DD5D-B60E-4ED5-A018-79AF05DE68D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1" name="Freeform 57">
              <a:extLst>
                <a:ext uri="{FF2B5EF4-FFF2-40B4-BE49-F238E27FC236}">
                  <a16:creationId xmlns:a16="http://schemas.microsoft.com/office/drawing/2014/main" id="{463FACCE-4CDF-429F-A57A-2B94D011CC71}"/>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2" name="Freeform 58">
              <a:extLst>
                <a:ext uri="{FF2B5EF4-FFF2-40B4-BE49-F238E27FC236}">
                  <a16:creationId xmlns:a16="http://schemas.microsoft.com/office/drawing/2014/main" id="{52E25580-B857-4DBF-BE18-F04B09A0DD3B}"/>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3" name="Freeform 59">
              <a:extLst>
                <a:ext uri="{FF2B5EF4-FFF2-40B4-BE49-F238E27FC236}">
                  <a16:creationId xmlns:a16="http://schemas.microsoft.com/office/drawing/2014/main" id="{C0E55FE7-2167-4970-BA3C-C0E842CF26AC}"/>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4" name="Freeform 60">
              <a:extLst>
                <a:ext uri="{FF2B5EF4-FFF2-40B4-BE49-F238E27FC236}">
                  <a16:creationId xmlns:a16="http://schemas.microsoft.com/office/drawing/2014/main" id="{AD4F6AA6-B49F-460D-9365-981FBDF77A16}"/>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5" name="Freeform 61">
              <a:extLst>
                <a:ext uri="{FF2B5EF4-FFF2-40B4-BE49-F238E27FC236}">
                  <a16:creationId xmlns:a16="http://schemas.microsoft.com/office/drawing/2014/main" id="{DFE6C5F2-3F8F-40E2-816D-AD4BE6245EF4}"/>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6" name="Freeform 62">
              <a:extLst>
                <a:ext uri="{FF2B5EF4-FFF2-40B4-BE49-F238E27FC236}">
                  <a16:creationId xmlns:a16="http://schemas.microsoft.com/office/drawing/2014/main" id="{B5F78D71-540D-4820-87AF-BAC00F6E63FE}"/>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7" name="Freeform 71">
              <a:extLst>
                <a:ext uri="{FF2B5EF4-FFF2-40B4-BE49-F238E27FC236}">
                  <a16:creationId xmlns:a16="http://schemas.microsoft.com/office/drawing/2014/main" id="{86488E73-4B49-4E1D-AE2A-B4812E89C969}"/>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sp>
        <p:nvSpPr>
          <p:cNvPr id="45" name="文本框 44">
            <a:extLst>
              <a:ext uri="{FF2B5EF4-FFF2-40B4-BE49-F238E27FC236}">
                <a16:creationId xmlns:a16="http://schemas.microsoft.com/office/drawing/2014/main" id="{CCA0DD74-B7EC-486D-8F47-D46B007680D1}"/>
              </a:ext>
            </a:extLst>
          </p:cNvPr>
          <p:cNvSpPr txBox="1"/>
          <p:nvPr/>
        </p:nvSpPr>
        <p:spPr>
          <a:xfrm>
            <a:off x="2128106" y="2957263"/>
            <a:ext cx="7359561" cy="523220"/>
          </a:xfrm>
          <a:prstGeom prst="rect">
            <a:avLst/>
          </a:prstGeom>
          <a:noFill/>
        </p:spPr>
        <p:txBody>
          <a:bodyPr wrap="square" rtlCol="0">
            <a:spAutoFit/>
          </a:bodyPr>
          <a:lstStyle/>
          <a:p>
            <a:pPr lvl="0">
              <a:defRPr/>
            </a:pPr>
            <a:r>
              <a:rPr kumimoji="0" lang="zh-CN" altLang="en-US" sz="2800" i="0" u="none" strike="noStrike" kern="1200" cap="none" spc="400" normalizeH="0" baseline="0" noProof="0" dirty="0">
                <a:ln>
                  <a:noFill/>
                </a:ln>
                <a:solidFill>
                  <a:prstClr val="black">
                    <a:lumMod val="75000"/>
                    <a:lumOff val="25000"/>
                  </a:prst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抽样方法及样本量估计</a:t>
            </a:r>
          </a:p>
        </p:txBody>
      </p:sp>
      <p:grpSp>
        <p:nvGrpSpPr>
          <p:cNvPr id="59" name="组合 58"/>
          <p:cNvGrpSpPr/>
          <p:nvPr/>
        </p:nvGrpSpPr>
        <p:grpSpPr>
          <a:xfrm>
            <a:off x="1133257" y="2755629"/>
            <a:ext cx="928644" cy="713161"/>
            <a:chOff x="1157098" y="1386550"/>
            <a:chExt cx="928644" cy="713161"/>
          </a:xfrm>
        </p:grpSpPr>
        <p:cxnSp>
          <p:nvCxnSpPr>
            <p:cNvPr id="60" name="直接连接符 59">
              <a:extLst>
                <a:ext uri="{FF2B5EF4-FFF2-40B4-BE49-F238E27FC236}">
                  <a16:creationId xmlns:a16="http://schemas.microsoft.com/office/drawing/2014/main" id="{BFD77076-092D-4EC2-879D-E900573D34D4}"/>
                </a:ext>
              </a:extLst>
            </p:cNvPr>
            <p:cNvCxnSpPr/>
            <p:nvPr/>
          </p:nvCxnSpPr>
          <p:spPr>
            <a:xfrm flipH="1">
              <a:off x="1370289" y="1629554"/>
              <a:ext cx="502262" cy="470157"/>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44A5F994-68CE-4016-B167-C1775E3994E9}"/>
                </a:ext>
              </a:extLst>
            </p:cNvPr>
            <p:cNvSpPr txBox="1"/>
            <p:nvPr/>
          </p:nvSpPr>
          <p:spPr>
            <a:xfrm>
              <a:off x="1157098" y="1386550"/>
              <a:ext cx="92864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4000" dirty="0">
                  <a:solidFill>
                    <a:srgbClr val="C00000"/>
                  </a:solidFill>
                  <a:latin typeface="Arial" panose="020B0604020202020204" pitchFamily="34" charset="0"/>
                  <a:ea typeface="Microsoft YaHei" panose="020B0503020204020204" pitchFamily="34" charset="-122"/>
                  <a:cs typeface="+mn-ea"/>
                  <a:sym typeface="Arial" panose="020B0604020202020204" pitchFamily="34" charset="0"/>
                </a:rPr>
                <a:t>2</a:t>
              </a:r>
              <a:endParaRPr kumimoji="0" lang="zh-CN" altLang="en-US" sz="4000" b="0" i="0" u="none" strike="noStrike" kern="1200" cap="none" spc="0" normalizeH="0" baseline="0" noProof="0" dirty="0">
                <a:ln>
                  <a:noFill/>
                </a:ln>
                <a:solidFill>
                  <a:srgbClr val="C0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62" name="组合 61"/>
          <p:cNvGrpSpPr/>
          <p:nvPr/>
        </p:nvGrpSpPr>
        <p:grpSpPr>
          <a:xfrm>
            <a:off x="1133257" y="3626706"/>
            <a:ext cx="928644" cy="713161"/>
            <a:chOff x="1157098" y="1386550"/>
            <a:chExt cx="928644" cy="713161"/>
          </a:xfrm>
        </p:grpSpPr>
        <p:cxnSp>
          <p:nvCxnSpPr>
            <p:cNvPr id="63" name="直接连接符 62">
              <a:extLst>
                <a:ext uri="{FF2B5EF4-FFF2-40B4-BE49-F238E27FC236}">
                  <a16:creationId xmlns:a16="http://schemas.microsoft.com/office/drawing/2014/main" id="{BFD77076-092D-4EC2-879D-E900573D34D4}"/>
                </a:ext>
              </a:extLst>
            </p:cNvPr>
            <p:cNvCxnSpPr/>
            <p:nvPr/>
          </p:nvCxnSpPr>
          <p:spPr>
            <a:xfrm flipH="1">
              <a:off x="1370289" y="1629554"/>
              <a:ext cx="502262" cy="470157"/>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8" name="文本框 87">
              <a:extLst>
                <a:ext uri="{FF2B5EF4-FFF2-40B4-BE49-F238E27FC236}">
                  <a16:creationId xmlns:a16="http://schemas.microsoft.com/office/drawing/2014/main" id="{44A5F994-68CE-4016-B167-C1775E3994E9}"/>
                </a:ext>
              </a:extLst>
            </p:cNvPr>
            <p:cNvSpPr txBox="1"/>
            <p:nvPr/>
          </p:nvSpPr>
          <p:spPr>
            <a:xfrm>
              <a:off x="1157098" y="1386550"/>
              <a:ext cx="92864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C0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3</a:t>
              </a:r>
              <a:endParaRPr kumimoji="0" lang="zh-CN" altLang="en-US" sz="4000" b="0" i="0" u="none" strike="noStrike" kern="1200" cap="none" spc="0" normalizeH="0" baseline="0" noProof="0" dirty="0">
                <a:ln>
                  <a:noFill/>
                </a:ln>
                <a:solidFill>
                  <a:srgbClr val="C0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sp>
        <p:nvSpPr>
          <p:cNvPr id="39" name="文本框 38">
            <a:extLst>
              <a:ext uri="{FF2B5EF4-FFF2-40B4-BE49-F238E27FC236}">
                <a16:creationId xmlns:a16="http://schemas.microsoft.com/office/drawing/2014/main" id="{70D87028-C7BF-4168-BF47-88395E03FAF3}"/>
              </a:ext>
            </a:extLst>
          </p:cNvPr>
          <p:cNvSpPr txBox="1"/>
          <p:nvPr/>
        </p:nvSpPr>
        <p:spPr>
          <a:xfrm>
            <a:off x="2158538" y="4732952"/>
            <a:ext cx="8051188" cy="523220"/>
          </a:xfrm>
          <a:prstGeom prst="rect">
            <a:avLst/>
          </a:prstGeom>
          <a:noFill/>
        </p:spPr>
        <p:txBody>
          <a:bodyPr wrap="square" rtlCol="0">
            <a:spAutoFit/>
          </a:bodyPr>
          <a:lstStyle/>
          <a:p>
            <a:pPr lvl="0">
              <a:defRPr/>
            </a:pPr>
            <a:r>
              <a:rPr lang="zh-CN" altLang="en-US" sz="2800" spc="400" dirty="0">
                <a:solidFill>
                  <a:prstClr val="black">
                    <a:lumMod val="75000"/>
                    <a:lumOff val="25000"/>
                  </a:prstClr>
                </a:solidFill>
                <a:latin typeface="Arial" panose="020B0604020202020204" pitchFamily="34" charset="0"/>
                <a:ea typeface="Microsoft YaHei" panose="020B0503020204020204" pitchFamily="34" charset="-122"/>
                <a:cs typeface="+mn-ea"/>
                <a:sym typeface="Arial" panose="020B0604020202020204" pitchFamily="34" charset="0"/>
              </a:rPr>
              <a:t>数据质量评价指标</a:t>
            </a:r>
          </a:p>
        </p:txBody>
      </p:sp>
      <p:grpSp>
        <p:nvGrpSpPr>
          <p:cNvPr id="41" name="组合 40">
            <a:extLst>
              <a:ext uri="{FF2B5EF4-FFF2-40B4-BE49-F238E27FC236}">
                <a16:creationId xmlns:a16="http://schemas.microsoft.com/office/drawing/2014/main" id="{2F79ECA3-8CAF-4404-A029-3BED0A82EC25}"/>
              </a:ext>
            </a:extLst>
          </p:cNvPr>
          <p:cNvGrpSpPr/>
          <p:nvPr/>
        </p:nvGrpSpPr>
        <p:grpSpPr>
          <a:xfrm>
            <a:off x="1163689" y="4508939"/>
            <a:ext cx="928644" cy="713161"/>
            <a:chOff x="1157098" y="1386550"/>
            <a:chExt cx="928644" cy="713161"/>
          </a:xfrm>
        </p:grpSpPr>
        <p:cxnSp>
          <p:nvCxnSpPr>
            <p:cNvPr id="44" name="直接连接符 43">
              <a:extLst>
                <a:ext uri="{FF2B5EF4-FFF2-40B4-BE49-F238E27FC236}">
                  <a16:creationId xmlns:a16="http://schemas.microsoft.com/office/drawing/2014/main" id="{215B195A-A6A3-4496-9479-AC2192604156}"/>
                </a:ext>
              </a:extLst>
            </p:cNvPr>
            <p:cNvCxnSpPr/>
            <p:nvPr/>
          </p:nvCxnSpPr>
          <p:spPr>
            <a:xfrm flipH="1">
              <a:off x="1370289" y="1629554"/>
              <a:ext cx="502262" cy="470157"/>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57538E23-9F04-41DD-8D78-31B880D9B2BD}"/>
                </a:ext>
              </a:extLst>
            </p:cNvPr>
            <p:cNvSpPr txBox="1"/>
            <p:nvPr/>
          </p:nvSpPr>
          <p:spPr>
            <a:xfrm>
              <a:off x="1157098" y="1386550"/>
              <a:ext cx="92864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4000" dirty="0">
                  <a:solidFill>
                    <a:srgbClr val="C00000"/>
                  </a:solidFill>
                  <a:latin typeface="Arial" panose="020B0604020202020204" pitchFamily="34" charset="0"/>
                  <a:ea typeface="Microsoft YaHei" panose="020B0503020204020204" pitchFamily="34" charset="-122"/>
                  <a:cs typeface="+mn-ea"/>
                  <a:sym typeface="Arial" panose="020B0604020202020204" pitchFamily="34" charset="0"/>
                </a:rPr>
                <a:t>4</a:t>
              </a:r>
              <a:endParaRPr kumimoji="0" lang="zh-CN" altLang="en-US" sz="4000" b="0" i="0" u="none" strike="noStrike" kern="1200" cap="none" spc="0" normalizeH="0" baseline="0" noProof="0" dirty="0">
                <a:ln>
                  <a:noFill/>
                </a:ln>
                <a:solidFill>
                  <a:srgbClr val="C0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spTree>
    <p:extLst>
      <p:ext uri="{BB962C8B-B14F-4D97-AF65-F5344CB8AC3E}">
        <p14:creationId xmlns:p14="http://schemas.microsoft.com/office/powerpoint/2010/main" val="14704840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20</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系统抽样</a:t>
            </a:r>
          </a:p>
        </p:txBody>
      </p:sp>
      <p:graphicFrame>
        <p:nvGraphicFramePr>
          <p:cNvPr id="3" name="图示 2">
            <a:extLst>
              <a:ext uri="{FF2B5EF4-FFF2-40B4-BE49-F238E27FC236}">
                <a16:creationId xmlns:a16="http://schemas.microsoft.com/office/drawing/2014/main" id="{727EE6F7-7F27-67B4-9F9E-F4232D3D26EA}"/>
              </a:ext>
            </a:extLst>
          </p:cNvPr>
          <p:cNvGraphicFramePr/>
          <p:nvPr>
            <p:extLst>
              <p:ext uri="{D42A27DB-BD31-4B8C-83A1-F6EECF244321}">
                <p14:modId xmlns:p14="http://schemas.microsoft.com/office/powerpoint/2010/main" val="4081455637"/>
              </p:ext>
            </p:extLst>
          </p:nvPr>
        </p:nvGraphicFramePr>
        <p:xfrm>
          <a:off x="537700" y="552328"/>
          <a:ext cx="11254249" cy="2362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任意多边形: 形状 5">
            <a:extLst>
              <a:ext uri="{FF2B5EF4-FFF2-40B4-BE49-F238E27FC236}">
                <a16:creationId xmlns:a16="http://schemas.microsoft.com/office/drawing/2014/main" id="{20B691E4-F451-12E5-C4AF-DFE7058D2618}"/>
              </a:ext>
            </a:extLst>
          </p:cNvPr>
          <p:cNvSpPr/>
          <p:nvPr/>
        </p:nvSpPr>
        <p:spPr>
          <a:xfrm>
            <a:off x="666575" y="2555034"/>
            <a:ext cx="3492000" cy="720000"/>
          </a:xfrm>
          <a:custGeom>
            <a:avLst/>
            <a:gdLst>
              <a:gd name="connsiteX0" fmla="*/ 0 w 3052742"/>
              <a:gd name="connsiteY0" fmla="*/ 76319 h 763185"/>
              <a:gd name="connsiteX1" fmla="*/ 76319 w 3052742"/>
              <a:gd name="connsiteY1" fmla="*/ 0 h 763185"/>
              <a:gd name="connsiteX2" fmla="*/ 2976424 w 3052742"/>
              <a:gd name="connsiteY2" fmla="*/ 0 h 763185"/>
              <a:gd name="connsiteX3" fmla="*/ 3052743 w 3052742"/>
              <a:gd name="connsiteY3" fmla="*/ 76319 h 763185"/>
              <a:gd name="connsiteX4" fmla="*/ 3052742 w 3052742"/>
              <a:gd name="connsiteY4" fmla="*/ 686867 h 763185"/>
              <a:gd name="connsiteX5" fmla="*/ 2976423 w 3052742"/>
              <a:gd name="connsiteY5" fmla="*/ 763186 h 763185"/>
              <a:gd name="connsiteX6" fmla="*/ 76319 w 3052742"/>
              <a:gd name="connsiteY6" fmla="*/ 763185 h 763185"/>
              <a:gd name="connsiteX7" fmla="*/ 0 w 3052742"/>
              <a:gd name="connsiteY7" fmla="*/ 686866 h 763185"/>
              <a:gd name="connsiteX8" fmla="*/ 0 w 3052742"/>
              <a:gd name="connsiteY8" fmla="*/ 76319 h 76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2742" h="763185">
                <a:moveTo>
                  <a:pt x="0" y="76319"/>
                </a:moveTo>
                <a:cubicBezTo>
                  <a:pt x="0" y="34169"/>
                  <a:pt x="34169" y="0"/>
                  <a:pt x="76319" y="0"/>
                </a:cubicBezTo>
                <a:lnTo>
                  <a:pt x="2976424" y="0"/>
                </a:lnTo>
                <a:cubicBezTo>
                  <a:pt x="3018574" y="0"/>
                  <a:pt x="3052743" y="34169"/>
                  <a:pt x="3052743" y="76319"/>
                </a:cubicBezTo>
                <a:cubicBezTo>
                  <a:pt x="3052743" y="279835"/>
                  <a:pt x="3052742" y="483351"/>
                  <a:pt x="3052742" y="686867"/>
                </a:cubicBezTo>
                <a:cubicBezTo>
                  <a:pt x="3052742" y="729017"/>
                  <a:pt x="3018573" y="763186"/>
                  <a:pt x="2976423" y="763186"/>
                </a:cubicBezTo>
                <a:lnTo>
                  <a:pt x="76319" y="763185"/>
                </a:lnTo>
                <a:cubicBezTo>
                  <a:pt x="34169" y="763185"/>
                  <a:pt x="0" y="729016"/>
                  <a:pt x="0" y="686866"/>
                </a:cubicBezTo>
                <a:lnTo>
                  <a:pt x="0" y="76319"/>
                </a:lnTo>
                <a:close/>
              </a:path>
            </a:pathLst>
          </a:custGeom>
        </p:spPr>
        <p:style>
          <a:lnRef idx="0">
            <a:schemeClr val="lt1">
              <a:hueOff val="0"/>
              <a:satOff val="0"/>
              <a:lumOff val="0"/>
              <a:alphaOff val="0"/>
            </a:schemeClr>
          </a:lnRef>
          <a:fillRef idx="3">
            <a:schemeClr val="accent3">
              <a:alpha val="90000"/>
              <a:hueOff val="0"/>
              <a:satOff val="0"/>
              <a:lumOff val="0"/>
              <a:alphaOff val="0"/>
            </a:schemeClr>
          </a:fillRef>
          <a:effectRef idx="3">
            <a:schemeClr val="accent3">
              <a:alpha val="90000"/>
              <a:hueOff val="0"/>
              <a:satOff val="0"/>
              <a:lumOff val="0"/>
              <a:alphaOff val="0"/>
            </a:schemeClr>
          </a:effectRef>
          <a:fontRef idx="minor">
            <a:schemeClr val="lt1"/>
          </a:fontRef>
        </p:style>
        <p:txBody>
          <a:bodyPr spcFirstLastPara="0" vert="horz" wrap="square" lIns="75693" tIns="75693" rIns="75693" bIns="75693" numCol="1" spcCol="1270" anchor="ctr" anchorCtr="0">
            <a:noAutofit/>
          </a:bodyPr>
          <a:lstStyle/>
          <a:p>
            <a:pPr marL="0" lvl="0" indent="0" algn="ctr" defTabSz="622300">
              <a:lnSpc>
                <a:spcPct val="90000"/>
              </a:lnSpc>
              <a:spcBef>
                <a:spcPct val="0"/>
              </a:spcBef>
              <a:spcAft>
                <a:spcPct val="35000"/>
              </a:spcAft>
              <a:buNone/>
            </a:pP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将总体中的全部个体按与研究现象无关的特征排序编号</a:t>
            </a:r>
            <a:endParaRPr lang="zh-CN" altLang="en-US" sz="1600" kern="1200" dirty="0"/>
          </a:p>
        </p:txBody>
      </p:sp>
      <p:sp>
        <p:nvSpPr>
          <p:cNvPr id="7" name="任意多边形: 形状 6">
            <a:extLst>
              <a:ext uri="{FF2B5EF4-FFF2-40B4-BE49-F238E27FC236}">
                <a16:creationId xmlns:a16="http://schemas.microsoft.com/office/drawing/2014/main" id="{FE2BEBA0-6828-FCD5-2198-68CBEF92F5ED}"/>
              </a:ext>
            </a:extLst>
          </p:cNvPr>
          <p:cNvSpPr/>
          <p:nvPr/>
        </p:nvSpPr>
        <p:spPr>
          <a:xfrm>
            <a:off x="2275520" y="3335464"/>
            <a:ext cx="343434" cy="286195"/>
          </a:xfrm>
          <a:custGeom>
            <a:avLst/>
            <a:gdLst>
              <a:gd name="connsiteX0" fmla="*/ 0 w 286194"/>
              <a:gd name="connsiteY0" fmla="*/ 68687 h 343433"/>
              <a:gd name="connsiteX1" fmla="*/ 143097 w 286194"/>
              <a:gd name="connsiteY1" fmla="*/ 68687 h 343433"/>
              <a:gd name="connsiteX2" fmla="*/ 143097 w 286194"/>
              <a:gd name="connsiteY2" fmla="*/ 0 h 343433"/>
              <a:gd name="connsiteX3" fmla="*/ 286194 w 286194"/>
              <a:gd name="connsiteY3" fmla="*/ 171717 h 343433"/>
              <a:gd name="connsiteX4" fmla="*/ 143097 w 286194"/>
              <a:gd name="connsiteY4" fmla="*/ 343433 h 343433"/>
              <a:gd name="connsiteX5" fmla="*/ 143097 w 286194"/>
              <a:gd name="connsiteY5" fmla="*/ 274746 h 343433"/>
              <a:gd name="connsiteX6" fmla="*/ 0 w 286194"/>
              <a:gd name="connsiteY6" fmla="*/ 274746 h 343433"/>
              <a:gd name="connsiteX7" fmla="*/ 0 w 286194"/>
              <a:gd name="connsiteY7" fmla="*/ 68687 h 343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194" h="343433">
                <a:moveTo>
                  <a:pt x="228955" y="1"/>
                </a:moveTo>
                <a:lnTo>
                  <a:pt x="228955" y="171717"/>
                </a:lnTo>
                <a:lnTo>
                  <a:pt x="286194" y="171717"/>
                </a:lnTo>
                <a:lnTo>
                  <a:pt x="143097" y="343432"/>
                </a:lnTo>
                <a:lnTo>
                  <a:pt x="0" y="171717"/>
                </a:lnTo>
                <a:lnTo>
                  <a:pt x="57239" y="171717"/>
                </a:lnTo>
                <a:lnTo>
                  <a:pt x="57239" y="1"/>
                </a:lnTo>
                <a:lnTo>
                  <a:pt x="228955" y="1"/>
                </a:lnTo>
                <a:close/>
              </a:path>
            </a:pathLst>
          </a:custGeom>
        </p:spPr>
        <p:style>
          <a:lnRef idx="0">
            <a:schemeClr val="accent3">
              <a:shade val="90000"/>
              <a:hueOff val="0"/>
              <a:satOff val="0"/>
              <a:lumOff val="0"/>
              <a:alphaOff val="0"/>
            </a:schemeClr>
          </a:lnRef>
          <a:fillRef idx="3">
            <a:schemeClr val="accent3">
              <a:shade val="90000"/>
              <a:hueOff val="0"/>
              <a:satOff val="0"/>
              <a:lumOff val="0"/>
              <a:alphaOff val="0"/>
            </a:schemeClr>
          </a:fillRef>
          <a:effectRef idx="3">
            <a:schemeClr val="accent3">
              <a:shade val="90000"/>
              <a:hueOff val="0"/>
              <a:satOff val="0"/>
              <a:lumOff val="0"/>
              <a:alphaOff val="0"/>
            </a:schemeClr>
          </a:effectRef>
          <a:fontRef idx="minor">
            <a:schemeClr val="lt1"/>
          </a:fontRef>
        </p:style>
        <p:txBody>
          <a:bodyPr spcFirstLastPara="0" vert="horz" wrap="square" lIns="68688" tIns="0" rIns="68687" bIns="85859" numCol="1" spcCol="1270" anchor="ctr" anchorCtr="0">
            <a:noAutofit/>
          </a:bodyPr>
          <a:lstStyle/>
          <a:p>
            <a:pPr marL="0" lvl="0" indent="0" algn="ctr" defTabSz="488950">
              <a:lnSpc>
                <a:spcPct val="90000"/>
              </a:lnSpc>
              <a:spcBef>
                <a:spcPct val="0"/>
              </a:spcBef>
              <a:spcAft>
                <a:spcPct val="35000"/>
              </a:spcAft>
              <a:buNone/>
            </a:pPr>
            <a:endParaRPr lang="zh-CN" altLang="en-US" sz="1100" kern="1200"/>
          </a:p>
        </p:txBody>
      </p:sp>
      <p:sp>
        <p:nvSpPr>
          <p:cNvPr id="8" name="任意多边形: 形状 7">
            <a:extLst>
              <a:ext uri="{FF2B5EF4-FFF2-40B4-BE49-F238E27FC236}">
                <a16:creationId xmlns:a16="http://schemas.microsoft.com/office/drawing/2014/main" id="{522C5A63-B400-5CF3-79EB-C82799EE5AD3}"/>
              </a:ext>
            </a:extLst>
          </p:cNvPr>
          <p:cNvSpPr/>
          <p:nvPr/>
        </p:nvSpPr>
        <p:spPr>
          <a:xfrm>
            <a:off x="666575" y="3661245"/>
            <a:ext cx="3492000" cy="720000"/>
          </a:xfrm>
          <a:custGeom>
            <a:avLst/>
            <a:gdLst>
              <a:gd name="connsiteX0" fmla="*/ 0 w 3052742"/>
              <a:gd name="connsiteY0" fmla="*/ 76319 h 763185"/>
              <a:gd name="connsiteX1" fmla="*/ 76319 w 3052742"/>
              <a:gd name="connsiteY1" fmla="*/ 0 h 763185"/>
              <a:gd name="connsiteX2" fmla="*/ 2976424 w 3052742"/>
              <a:gd name="connsiteY2" fmla="*/ 0 h 763185"/>
              <a:gd name="connsiteX3" fmla="*/ 3052743 w 3052742"/>
              <a:gd name="connsiteY3" fmla="*/ 76319 h 763185"/>
              <a:gd name="connsiteX4" fmla="*/ 3052742 w 3052742"/>
              <a:gd name="connsiteY4" fmla="*/ 686867 h 763185"/>
              <a:gd name="connsiteX5" fmla="*/ 2976423 w 3052742"/>
              <a:gd name="connsiteY5" fmla="*/ 763186 h 763185"/>
              <a:gd name="connsiteX6" fmla="*/ 76319 w 3052742"/>
              <a:gd name="connsiteY6" fmla="*/ 763185 h 763185"/>
              <a:gd name="connsiteX7" fmla="*/ 0 w 3052742"/>
              <a:gd name="connsiteY7" fmla="*/ 686866 h 763185"/>
              <a:gd name="connsiteX8" fmla="*/ 0 w 3052742"/>
              <a:gd name="connsiteY8" fmla="*/ 76319 h 76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2742" h="763185">
                <a:moveTo>
                  <a:pt x="0" y="76319"/>
                </a:moveTo>
                <a:cubicBezTo>
                  <a:pt x="0" y="34169"/>
                  <a:pt x="34169" y="0"/>
                  <a:pt x="76319" y="0"/>
                </a:cubicBezTo>
                <a:lnTo>
                  <a:pt x="2976424" y="0"/>
                </a:lnTo>
                <a:cubicBezTo>
                  <a:pt x="3018574" y="0"/>
                  <a:pt x="3052743" y="34169"/>
                  <a:pt x="3052743" y="76319"/>
                </a:cubicBezTo>
                <a:cubicBezTo>
                  <a:pt x="3052743" y="279835"/>
                  <a:pt x="3052742" y="483351"/>
                  <a:pt x="3052742" y="686867"/>
                </a:cubicBezTo>
                <a:cubicBezTo>
                  <a:pt x="3052742" y="729017"/>
                  <a:pt x="3018573" y="763186"/>
                  <a:pt x="2976423" y="763186"/>
                </a:cubicBezTo>
                <a:lnTo>
                  <a:pt x="76319" y="763185"/>
                </a:lnTo>
                <a:cubicBezTo>
                  <a:pt x="34169" y="763185"/>
                  <a:pt x="0" y="729016"/>
                  <a:pt x="0" y="686866"/>
                </a:cubicBezTo>
                <a:lnTo>
                  <a:pt x="0" y="76319"/>
                </a:lnTo>
                <a:close/>
              </a:path>
            </a:pathLst>
          </a:custGeom>
        </p:spPr>
        <p:style>
          <a:lnRef idx="0">
            <a:schemeClr val="lt1">
              <a:hueOff val="0"/>
              <a:satOff val="0"/>
              <a:lumOff val="0"/>
              <a:alphaOff val="0"/>
            </a:schemeClr>
          </a:lnRef>
          <a:fillRef idx="3">
            <a:schemeClr val="accent3">
              <a:alpha val="90000"/>
              <a:hueOff val="0"/>
              <a:satOff val="0"/>
              <a:lumOff val="0"/>
              <a:alphaOff val="-10000"/>
            </a:schemeClr>
          </a:fillRef>
          <a:effectRef idx="3">
            <a:schemeClr val="accent3">
              <a:alpha val="90000"/>
              <a:hueOff val="0"/>
              <a:satOff val="0"/>
              <a:lumOff val="0"/>
              <a:alphaOff val="-10000"/>
            </a:schemeClr>
          </a:effectRef>
          <a:fontRef idx="minor">
            <a:schemeClr val="lt1"/>
          </a:fontRef>
        </p:style>
        <p:txBody>
          <a:bodyPr spcFirstLastPara="0" vert="horz" wrap="square" lIns="75693" tIns="75693" rIns="75693" bIns="75693" numCol="1" spcCol="1270" anchor="ctr" anchorCtr="0">
            <a:noAutofit/>
          </a:bodyPr>
          <a:lstStyle/>
          <a:p>
            <a:pPr marL="0" lvl="0" indent="0" algn="ctr" defTabSz="622300">
              <a:lnSpc>
                <a:spcPct val="90000"/>
              </a:lnSpc>
              <a:spcBef>
                <a:spcPct val="0"/>
              </a:spcBef>
              <a:spcAft>
                <a:spcPct val="35000"/>
              </a:spcAft>
              <a:buNone/>
            </a:pP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根据需要的样本量大小，规定抽样间隔</a:t>
            </a:r>
            <a:r>
              <a:rPr lang="en-US" altLang="zh-CN" sz="1600" dirty="0">
                <a:latin typeface="Arial" panose="020B0604020202020204" pitchFamily="34" charset="0"/>
                <a:ea typeface="微软雅黑" panose="020B0503020204020204" pitchFamily="34" charset="-122"/>
                <a:cs typeface="+mn-ea"/>
                <a:sym typeface="Arial" panose="020B0604020202020204" pitchFamily="34" charset="0"/>
              </a:rPr>
              <a:t>k</a:t>
            </a: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1600" dirty="0">
                <a:latin typeface="Arial" panose="020B0604020202020204" pitchFamily="34" charset="0"/>
                <a:ea typeface="微软雅黑" panose="020B0503020204020204" pitchFamily="34" charset="-122"/>
                <a:cs typeface="+mn-ea"/>
                <a:sym typeface="Arial" panose="020B0604020202020204" pitchFamily="34" charset="0"/>
              </a:rPr>
              <a:t>k</a:t>
            </a: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为</a:t>
            </a:r>
            <a:r>
              <a:rPr lang="en-US" altLang="zh-CN" sz="1600" dirty="0">
                <a:latin typeface="Arial" panose="020B0604020202020204" pitchFamily="34" charset="0"/>
                <a:ea typeface="微软雅黑" panose="020B0503020204020204" pitchFamily="34" charset="-122"/>
                <a:cs typeface="+mn-ea"/>
                <a:sym typeface="Arial" panose="020B0604020202020204" pitchFamily="34" charset="0"/>
              </a:rPr>
              <a:t>N/n</a:t>
            </a: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的整数部分</a:t>
            </a:r>
            <a:endParaRPr lang="zh-CN" altLang="en-US" sz="1600" kern="1200" dirty="0"/>
          </a:p>
        </p:txBody>
      </p:sp>
      <p:sp>
        <p:nvSpPr>
          <p:cNvPr id="9" name="任意多边形: 形状 8">
            <a:extLst>
              <a:ext uri="{FF2B5EF4-FFF2-40B4-BE49-F238E27FC236}">
                <a16:creationId xmlns:a16="http://schemas.microsoft.com/office/drawing/2014/main" id="{018A9293-AA82-9A18-25B3-C31F36540E54}"/>
              </a:ext>
            </a:extLst>
          </p:cNvPr>
          <p:cNvSpPr/>
          <p:nvPr/>
        </p:nvSpPr>
        <p:spPr>
          <a:xfrm>
            <a:off x="2275520" y="4438379"/>
            <a:ext cx="343434" cy="286195"/>
          </a:xfrm>
          <a:custGeom>
            <a:avLst/>
            <a:gdLst>
              <a:gd name="connsiteX0" fmla="*/ 0 w 286194"/>
              <a:gd name="connsiteY0" fmla="*/ 68687 h 343433"/>
              <a:gd name="connsiteX1" fmla="*/ 143097 w 286194"/>
              <a:gd name="connsiteY1" fmla="*/ 68687 h 343433"/>
              <a:gd name="connsiteX2" fmla="*/ 143097 w 286194"/>
              <a:gd name="connsiteY2" fmla="*/ 0 h 343433"/>
              <a:gd name="connsiteX3" fmla="*/ 286194 w 286194"/>
              <a:gd name="connsiteY3" fmla="*/ 171717 h 343433"/>
              <a:gd name="connsiteX4" fmla="*/ 143097 w 286194"/>
              <a:gd name="connsiteY4" fmla="*/ 343433 h 343433"/>
              <a:gd name="connsiteX5" fmla="*/ 143097 w 286194"/>
              <a:gd name="connsiteY5" fmla="*/ 274746 h 343433"/>
              <a:gd name="connsiteX6" fmla="*/ 0 w 286194"/>
              <a:gd name="connsiteY6" fmla="*/ 274746 h 343433"/>
              <a:gd name="connsiteX7" fmla="*/ 0 w 286194"/>
              <a:gd name="connsiteY7" fmla="*/ 68687 h 343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194" h="343433">
                <a:moveTo>
                  <a:pt x="228955" y="1"/>
                </a:moveTo>
                <a:lnTo>
                  <a:pt x="228955" y="171717"/>
                </a:lnTo>
                <a:lnTo>
                  <a:pt x="286194" y="171717"/>
                </a:lnTo>
                <a:lnTo>
                  <a:pt x="143097" y="343432"/>
                </a:lnTo>
                <a:lnTo>
                  <a:pt x="0" y="171717"/>
                </a:lnTo>
                <a:lnTo>
                  <a:pt x="57239" y="171717"/>
                </a:lnTo>
                <a:lnTo>
                  <a:pt x="57239" y="1"/>
                </a:lnTo>
                <a:lnTo>
                  <a:pt x="228955" y="1"/>
                </a:lnTo>
                <a:close/>
              </a:path>
            </a:pathLst>
          </a:custGeom>
        </p:spPr>
        <p:style>
          <a:lnRef idx="0">
            <a:schemeClr val="accent3">
              <a:shade val="90000"/>
              <a:hueOff val="271162"/>
              <a:satOff val="-26552"/>
              <a:lumOff val="18006"/>
              <a:alphaOff val="0"/>
            </a:schemeClr>
          </a:lnRef>
          <a:fillRef idx="3">
            <a:schemeClr val="accent3">
              <a:shade val="90000"/>
              <a:hueOff val="271162"/>
              <a:satOff val="-26552"/>
              <a:lumOff val="18006"/>
              <a:alphaOff val="0"/>
            </a:schemeClr>
          </a:fillRef>
          <a:effectRef idx="3">
            <a:schemeClr val="accent3">
              <a:shade val="90000"/>
              <a:hueOff val="271162"/>
              <a:satOff val="-26552"/>
              <a:lumOff val="18006"/>
              <a:alphaOff val="0"/>
            </a:schemeClr>
          </a:effectRef>
          <a:fontRef idx="minor">
            <a:schemeClr val="lt1"/>
          </a:fontRef>
        </p:style>
        <p:txBody>
          <a:bodyPr spcFirstLastPara="0" vert="horz" wrap="square" lIns="68688" tIns="0" rIns="68687" bIns="85859" numCol="1" spcCol="1270" anchor="ctr" anchorCtr="0">
            <a:noAutofit/>
          </a:bodyPr>
          <a:lstStyle/>
          <a:p>
            <a:pPr marL="0" lvl="0" indent="0" algn="ctr" defTabSz="488950">
              <a:lnSpc>
                <a:spcPct val="90000"/>
              </a:lnSpc>
              <a:spcBef>
                <a:spcPct val="0"/>
              </a:spcBef>
              <a:spcAft>
                <a:spcPct val="35000"/>
              </a:spcAft>
              <a:buNone/>
            </a:pPr>
            <a:endParaRPr lang="zh-CN" altLang="en-US" sz="1100" kern="1200"/>
          </a:p>
        </p:txBody>
      </p:sp>
      <p:sp>
        <p:nvSpPr>
          <p:cNvPr id="11" name="任意多边形: 形状 10">
            <a:extLst>
              <a:ext uri="{FF2B5EF4-FFF2-40B4-BE49-F238E27FC236}">
                <a16:creationId xmlns:a16="http://schemas.microsoft.com/office/drawing/2014/main" id="{6A2A6B96-9661-EB5F-6ED5-371C85AE9809}"/>
              </a:ext>
            </a:extLst>
          </p:cNvPr>
          <p:cNvSpPr/>
          <p:nvPr/>
        </p:nvSpPr>
        <p:spPr>
          <a:xfrm>
            <a:off x="666575" y="4732366"/>
            <a:ext cx="3492000" cy="720000"/>
          </a:xfrm>
          <a:custGeom>
            <a:avLst/>
            <a:gdLst>
              <a:gd name="connsiteX0" fmla="*/ 0 w 3052742"/>
              <a:gd name="connsiteY0" fmla="*/ 76319 h 763185"/>
              <a:gd name="connsiteX1" fmla="*/ 76319 w 3052742"/>
              <a:gd name="connsiteY1" fmla="*/ 0 h 763185"/>
              <a:gd name="connsiteX2" fmla="*/ 2976424 w 3052742"/>
              <a:gd name="connsiteY2" fmla="*/ 0 h 763185"/>
              <a:gd name="connsiteX3" fmla="*/ 3052743 w 3052742"/>
              <a:gd name="connsiteY3" fmla="*/ 76319 h 763185"/>
              <a:gd name="connsiteX4" fmla="*/ 3052742 w 3052742"/>
              <a:gd name="connsiteY4" fmla="*/ 686867 h 763185"/>
              <a:gd name="connsiteX5" fmla="*/ 2976423 w 3052742"/>
              <a:gd name="connsiteY5" fmla="*/ 763186 h 763185"/>
              <a:gd name="connsiteX6" fmla="*/ 76319 w 3052742"/>
              <a:gd name="connsiteY6" fmla="*/ 763185 h 763185"/>
              <a:gd name="connsiteX7" fmla="*/ 0 w 3052742"/>
              <a:gd name="connsiteY7" fmla="*/ 686866 h 763185"/>
              <a:gd name="connsiteX8" fmla="*/ 0 w 3052742"/>
              <a:gd name="connsiteY8" fmla="*/ 76319 h 76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2742" h="763185">
                <a:moveTo>
                  <a:pt x="0" y="76319"/>
                </a:moveTo>
                <a:cubicBezTo>
                  <a:pt x="0" y="34169"/>
                  <a:pt x="34169" y="0"/>
                  <a:pt x="76319" y="0"/>
                </a:cubicBezTo>
                <a:lnTo>
                  <a:pt x="2976424" y="0"/>
                </a:lnTo>
                <a:cubicBezTo>
                  <a:pt x="3018574" y="0"/>
                  <a:pt x="3052743" y="34169"/>
                  <a:pt x="3052743" y="76319"/>
                </a:cubicBezTo>
                <a:cubicBezTo>
                  <a:pt x="3052743" y="279835"/>
                  <a:pt x="3052742" y="483351"/>
                  <a:pt x="3052742" y="686867"/>
                </a:cubicBezTo>
                <a:cubicBezTo>
                  <a:pt x="3052742" y="729017"/>
                  <a:pt x="3018573" y="763186"/>
                  <a:pt x="2976423" y="763186"/>
                </a:cubicBezTo>
                <a:lnTo>
                  <a:pt x="76319" y="763185"/>
                </a:lnTo>
                <a:cubicBezTo>
                  <a:pt x="34169" y="763185"/>
                  <a:pt x="0" y="729016"/>
                  <a:pt x="0" y="686866"/>
                </a:cubicBezTo>
                <a:lnTo>
                  <a:pt x="0" y="76319"/>
                </a:lnTo>
                <a:close/>
              </a:path>
            </a:pathLst>
          </a:custGeom>
        </p:spPr>
        <p:style>
          <a:lnRef idx="0">
            <a:schemeClr val="lt1">
              <a:hueOff val="0"/>
              <a:satOff val="0"/>
              <a:lumOff val="0"/>
              <a:alphaOff val="0"/>
            </a:schemeClr>
          </a:lnRef>
          <a:fillRef idx="3">
            <a:schemeClr val="accent3">
              <a:alpha val="90000"/>
              <a:hueOff val="0"/>
              <a:satOff val="0"/>
              <a:lumOff val="0"/>
              <a:alphaOff val="-20000"/>
            </a:schemeClr>
          </a:fillRef>
          <a:effectRef idx="3">
            <a:schemeClr val="accent3">
              <a:alpha val="90000"/>
              <a:hueOff val="0"/>
              <a:satOff val="0"/>
              <a:lumOff val="0"/>
              <a:alphaOff val="-20000"/>
            </a:schemeClr>
          </a:effectRef>
          <a:fontRef idx="minor">
            <a:schemeClr val="lt1"/>
          </a:fontRef>
        </p:style>
        <p:txBody>
          <a:bodyPr spcFirstLastPara="0" vert="horz" wrap="square" lIns="75693" tIns="75693" rIns="75693" bIns="75693" numCol="1" spcCol="1270" anchor="ctr" anchorCtr="0">
            <a:noAutofit/>
          </a:bodyPr>
          <a:lstStyle/>
          <a:p>
            <a:pPr marL="0" lvl="0" indent="0" algn="ctr" defTabSz="622300">
              <a:lnSpc>
                <a:spcPct val="90000"/>
              </a:lnSpc>
              <a:spcBef>
                <a:spcPct val="0"/>
              </a:spcBef>
              <a:spcAft>
                <a:spcPct val="35000"/>
              </a:spcAft>
              <a:buNone/>
            </a:pPr>
            <a:r>
              <a:rPr lang="zh-CN" altLang="en-US" sz="1600" dirty="0"/>
              <a:t>从随机选定的第</a:t>
            </a:r>
            <a:r>
              <a:rPr lang="en-US" altLang="zh-CN" sz="1600" dirty="0" err="1"/>
              <a:t>i</a:t>
            </a:r>
            <a:r>
              <a:rPr lang="en-US" altLang="zh-CN" sz="1600" dirty="0"/>
              <a:t>(&lt;k)</a:t>
            </a:r>
            <a:r>
              <a:rPr lang="zh-CN" altLang="en-US" sz="1600" dirty="0"/>
              <a:t>号个体开始，每隔</a:t>
            </a:r>
            <a:r>
              <a:rPr lang="en-US" altLang="zh-CN" sz="1600" dirty="0"/>
              <a:t>k</a:t>
            </a:r>
            <a:r>
              <a:rPr lang="zh-CN" altLang="en-US" sz="1600" dirty="0"/>
              <a:t>个个体，抽取一个个体组成样本</a:t>
            </a:r>
            <a:endParaRPr lang="zh-CN" altLang="en-US" sz="1600" kern="1200" dirty="0"/>
          </a:p>
        </p:txBody>
      </p:sp>
      <p:sp>
        <p:nvSpPr>
          <p:cNvPr id="12" name="任意多边形: 形状 11">
            <a:extLst>
              <a:ext uri="{FF2B5EF4-FFF2-40B4-BE49-F238E27FC236}">
                <a16:creationId xmlns:a16="http://schemas.microsoft.com/office/drawing/2014/main" id="{C2FC4655-C112-785F-6EFD-CDBC8BE64294}"/>
              </a:ext>
            </a:extLst>
          </p:cNvPr>
          <p:cNvSpPr/>
          <p:nvPr/>
        </p:nvSpPr>
        <p:spPr>
          <a:xfrm>
            <a:off x="2275520" y="5508389"/>
            <a:ext cx="343434" cy="286195"/>
          </a:xfrm>
          <a:custGeom>
            <a:avLst/>
            <a:gdLst>
              <a:gd name="connsiteX0" fmla="*/ 0 w 286194"/>
              <a:gd name="connsiteY0" fmla="*/ 68687 h 343433"/>
              <a:gd name="connsiteX1" fmla="*/ 143097 w 286194"/>
              <a:gd name="connsiteY1" fmla="*/ 68687 h 343433"/>
              <a:gd name="connsiteX2" fmla="*/ 143097 w 286194"/>
              <a:gd name="connsiteY2" fmla="*/ 0 h 343433"/>
              <a:gd name="connsiteX3" fmla="*/ 286194 w 286194"/>
              <a:gd name="connsiteY3" fmla="*/ 171717 h 343433"/>
              <a:gd name="connsiteX4" fmla="*/ 143097 w 286194"/>
              <a:gd name="connsiteY4" fmla="*/ 343433 h 343433"/>
              <a:gd name="connsiteX5" fmla="*/ 143097 w 286194"/>
              <a:gd name="connsiteY5" fmla="*/ 274746 h 343433"/>
              <a:gd name="connsiteX6" fmla="*/ 0 w 286194"/>
              <a:gd name="connsiteY6" fmla="*/ 274746 h 343433"/>
              <a:gd name="connsiteX7" fmla="*/ 0 w 286194"/>
              <a:gd name="connsiteY7" fmla="*/ 68687 h 343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194" h="343433">
                <a:moveTo>
                  <a:pt x="228955" y="1"/>
                </a:moveTo>
                <a:lnTo>
                  <a:pt x="228955" y="171717"/>
                </a:lnTo>
                <a:lnTo>
                  <a:pt x="286194" y="171717"/>
                </a:lnTo>
                <a:lnTo>
                  <a:pt x="143097" y="343432"/>
                </a:lnTo>
                <a:lnTo>
                  <a:pt x="0" y="171717"/>
                </a:lnTo>
                <a:lnTo>
                  <a:pt x="57239" y="171717"/>
                </a:lnTo>
                <a:lnTo>
                  <a:pt x="57239" y="1"/>
                </a:lnTo>
                <a:lnTo>
                  <a:pt x="228955" y="1"/>
                </a:lnTo>
                <a:close/>
              </a:path>
            </a:pathLst>
          </a:custGeom>
        </p:spPr>
        <p:style>
          <a:lnRef idx="0">
            <a:schemeClr val="accent3">
              <a:shade val="90000"/>
              <a:hueOff val="542325"/>
              <a:satOff val="-53104"/>
              <a:lumOff val="36011"/>
              <a:alphaOff val="0"/>
            </a:schemeClr>
          </a:lnRef>
          <a:fillRef idx="3">
            <a:schemeClr val="accent3">
              <a:shade val="90000"/>
              <a:hueOff val="542325"/>
              <a:satOff val="-53104"/>
              <a:lumOff val="36011"/>
              <a:alphaOff val="0"/>
            </a:schemeClr>
          </a:fillRef>
          <a:effectRef idx="3">
            <a:schemeClr val="accent3">
              <a:shade val="90000"/>
              <a:hueOff val="542325"/>
              <a:satOff val="-53104"/>
              <a:lumOff val="36011"/>
              <a:alphaOff val="0"/>
            </a:schemeClr>
          </a:effectRef>
          <a:fontRef idx="minor">
            <a:schemeClr val="lt1"/>
          </a:fontRef>
        </p:style>
        <p:txBody>
          <a:bodyPr spcFirstLastPara="0" vert="horz" wrap="square" lIns="68688" tIns="0" rIns="68687" bIns="85859" numCol="1" spcCol="1270" anchor="ctr" anchorCtr="0">
            <a:noAutofit/>
          </a:bodyPr>
          <a:lstStyle/>
          <a:p>
            <a:pPr marL="0" lvl="0" indent="0" algn="ctr" defTabSz="488950">
              <a:lnSpc>
                <a:spcPct val="90000"/>
              </a:lnSpc>
              <a:spcBef>
                <a:spcPct val="0"/>
              </a:spcBef>
              <a:spcAft>
                <a:spcPct val="35000"/>
              </a:spcAft>
              <a:buNone/>
            </a:pPr>
            <a:endParaRPr lang="zh-CN" altLang="en-US" sz="1100" kern="1200"/>
          </a:p>
        </p:txBody>
      </p:sp>
      <p:sp>
        <p:nvSpPr>
          <p:cNvPr id="13" name="任意多边形: 形状 12">
            <a:extLst>
              <a:ext uri="{FF2B5EF4-FFF2-40B4-BE49-F238E27FC236}">
                <a16:creationId xmlns:a16="http://schemas.microsoft.com/office/drawing/2014/main" id="{6FAFF54A-3CA7-3D70-48FE-27545A527051}"/>
              </a:ext>
            </a:extLst>
          </p:cNvPr>
          <p:cNvSpPr/>
          <p:nvPr/>
        </p:nvSpPr>
        <p:spPr>
          <a:xfrm>
            <a:off x="666575" y="5794584"/>
            <a:ext cx="3492000" cy="720000"/>
          </a:xfrm>
          <a:custGeom>
            <a:avLst/>
            <a:gdLst>
              <a:gd name="connsiteX0" fmla="*/ 0 w 3052742"/>
              <a:gd name="connsiteY0" fmla="*/ 76319 h 763185"/>
              <a:gd name="connsiteX1" fmla="*/ 76319 w 3052742"/>
              <a:gd name="connsiteY1" fmla="*/ 0 h 763185"/>
              <a:gd name="connsiteX2" fmla="*/ 2976424 w 3052742"/>
              <a:gd name="connsiteY2" fmla="*/ 0 h 763185"/>
              <a:gd name="connsiteX3" fmla="*/ 3052743 w 3052742"/>
              <a:gd name="connsiteY3" fmla="*/ 76319 h 763185"/>
              <a:gd name="connsiteX4" fmla="*/ 3052742 w 3052742"/>
              <a:gd name="connsiteY4" fmla="*/ 686867 h 763185"/>
              <a:gd name="connsiteX5" fmla="*/ 2976423 w 3052742"/>
              <a:gd name="connsiteY5" fmla="*/ 763186 h 763185"/>
              <a:gd name="connsiteX6" fmla="*/ 76319 w 3052742"/>
              <a:gd name="connsiteY6" fmla="*/ 763185 h 763185"/>
              <a:gd name="connsiteX7" fmla="*/ 0 w 3052742"/>
              <a:gd name="connsiteY7" fmla="*/ 686866 h 763185"/>
              <a:gd name="connsiteX8" fmla="*/ 0 w 3052742"/>
              <a:gd name="connsiteY8" fmla="*/ 76319 h 76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2742" h="763185">
                <a:moveTo>
                  <a:pt x="0" y="76319"/>
                </a:moveTo>
                <a:cubicBezTo>
                  <a:pt x="0" y="34169"/>
                  <a:pt x="34169" y="0"/>
                  <a:pt x="76319" y="0"/>
                </a:cubicBezTo>
                <a:lnTo>
                  <a:pt x="2976424" y="0"/>
                </a:lnTo>
                <a:cubicBezTo>
                  <a:pt x="3018574" y="0"/>
                  <a:pt x="3052743" y="34169"/>
                  <a:pt x="3052743" y="76319"/>
                </a:cubicBezTo>
                <a:cubicBezTo>
                  <a:pt x="3052743" y="279835"/>
                  <a:pt x="3052742" y="483351"/>
                  <a:pt x="3052742" y="686867"/>
                </a:cubicBezTo>
                <a:cubicBezTo>
                  <a:pt x="3052742" y="729017"/>
                  <a:pt x="3018573" y="763186"/>
                  <a:pt x="2976423" y="763186"/>
                </a:cubicBezTo>
                <a:lnTo>
                  <a:pt x="76319" y="763185"/>
                </a:lnTo>
                <a:cubicBezTo>
                  <a:pt x="34169" y="763185"/>
                  <a:pt x="0" y="729016"/>
                  <a:pt x="0" y="686866"/>
                </a:cubicBezTo>
                <a:lnTo>
                  <a:pt x="0" y="76319"/>
                </a:lnTo>
                <a:close/>
              </a:path>
            </a:pathLst>
          </a:custGeom>
        </p:spPr>
        <p:style>
          <a:lnRef idx="0">
            <a:schemeClr val="lt1">
              <a:hueOff val="0"/>
              <a:satOff val="0"/>
              <a:lumOff val="0"/>
              <a:alphaOff val="0"/>
            </a:schemeClr>
          </a:lnRef>
          <a:fillRef idx="3">
            <a:schemeClr val="accent3">
              <a:alpha val="90000"/>
              <a:hueOff val="0"/>
              <a:satOff val="0"/>
              <a:lumOff val="0"/>
              <a:alphaOff val="-30000"/>
            </a:schemeClr>
          </a:fillRef>
          <a:effectRef idx="3">
            <a:schemeClr val="accent3">
              <a:alpha val="90000"/>
              <a:hueOff val="0"/>
              <a:satOff val="0"/>
              <a:lumOff val="0"/>
              <a:alphaOff val="-30000"/>
            </a:schemeClr>
          </a:effectRef>
          <a:fontRef idx="minor">
            <a:schemeClr val="lt1"/>
          </a:fontRef>
        </p:style>
        <p:txBody>
          <a:bodyPr spcFirstLastPara="0" vert="horz" wrap="square" lIns="75693" tIns="75693" rIns="75693" bIns="75693" numCol="1" spcCol="1270" anchor="ctr" anchorCtr="0">
            <a:noAutofit/>
          </a:bodyPr>
          <a:lstStyle/>
          <a:p>
            <a:pPr marL="0" lvl="0" indent="0" algn="ctr" defTabSz="622300">
              <a:lnSpc>
                <a:spcPct val="90000"/>
              </a:lnSpc>
              <a:spcBef>
                <a:spcPct val="0"/>
              </a:spcBef>
              <a:spcAft>
                <a:spcPct val="35000"/>
              </a:spcAft>
              <a:buNone/>
            </a:pPr>
            <a:r>
              <a:rPr lang="zh-CN" altLang="en-US" sz="1600" kern="1200" dirty="0"/>
              <a:t>抽取的</a:t>
            </a:r>
            <a:r>
              <a:rPr lang="en-US" altLang="zh-CN" sz="1600" kern="1200" dirty="0"/>
              <a:t>n</a:t>
            </a:r>
            <a:r>
              <a:rPr lang="zh-CN" altLang="en-US" sz="1600" kern="1200" dirty="0"/>
              <a:t>个样本编号为</a:t>
            </a:r>
            <a:endParaRPr lang="en-US" altLang="zh-CN" sz="1600" kern="1200" dirty="0"/>
          </a:p>
          <a:p>
            <a:pPr marL="0" lvl="0" indent="0" algn="ctr" defTabSz="622300">
              <a:lnSpc>
                <a:spcPct val="90000"/>
              </a:lnSpc>
              <a:spcBef>
                <a:spcPct val="0"/>
              </a:spcBef>
              <a:spcAft>
                <a:spcPct val="35000"/>
              </a:spcAft>
              <a:buNone/>
            </a:pPr>
            <a:r>
              <a:rPr lang="en-US" altLang="zh-CN" sz="1600" dirty="0"/>
              <a:t>i,i+k,i+2k,…,</a:t>
            </a:r>
            <a:r>
              <a:rPr lang="en-US" altLang="zh-CN" sz="1600" dirty="0" err="1"/>
              <a:t>i</a:t>
            </a:r>
            <a:r>
              <a:rPr lang="en-US" altLang="zh-CN" sz="1600" dirty="0"/>
              <a:t>+(n-1)k</a:t>
            </a:r>
            <a:endParaRPr lang="zh-CN" altLang="en-US" sz="1600" kern="1200" dirty="0"/>
          </a:p>
        </p:txBody>
      </p:sp>
      <p:pic>
        <p:nvPicPr>
          <p:cNvPr id="18" name="图片 17">
            <a:extLst>
              <a:ext uri="{FF2B5EF4-FFF2-40B4-BE49-F238E27FC236}">
                <a16:creationId xmlns:a16="http://schemas.microsoft.com/office/drawing/2014/main" id="{954E0CA3-3D52-DFA1-889E-9037A90266D3}"/>
              </a:ext>
            </a:extLst>
          </p:cNvPr>
          <p:cNvPicPr>
            <a:picLocks noChangeAspect="1"/>
          </p:cNvPicPr>
          <p:nvPr/>
        </p:nvPicPr>
        <p:blipFill>
          <a:blip r:embed="rId8"/>
          <a:stretch>
            <a:fillRect/>
          </a:stretch>
        </p:blipFill>
        <p:spPr>
          <a:xfrm>
            <a:off x="4442156" y="2573380"/>
            <a:ext cx="7066212" cy="1524168"/>
          </a:xfrm>
          <a:prstGeom prst="rect">
            <a:avLst/>
          </a:prstGeom>
        </p:spPr>
      </p:pic>
      <p:pic>
        <p:nvPicPr>
          <p:cNvPr id="20" name="图片 19">
            <a:extLst>
              <a:ext uri="{FF2B5EF4-FFF2-40B4-BE49-F238E27FC236}">
                <a16:creationId xmlns:a16="http://schemas.microsoft.com/office/drawing/2014/main" id="{B6161B74-AFC9-B934-B7E5-1235C8221CF5}"/>
              </a:ext>
            </a:extLst>
          </p:cNvPr>
          <p:cNvPicPr>
            <a:picLocks noChangeAspect="1"/>
          </p:cNvPicPr>
          <p:nvPr/>
        </p:nvPicPr>
        <p:blipFill>
          <a:blip r:embed="rId9"/>
          <a:stretch>
            <a:fillRect/>
          </a:stretch>
        </p:blipFill>
        <p:spPr>
          <a:xfrm>
            <a:off x="4556468" y="4340406"/>
            <a:ext cx="6837587" cy="1845937"/>
          </a:xfrm>
          <a:prstGeom prst="rect">
            <a:avLst/>
          </a:prstGeom>
        </p:spPr>
      </p:pic>
      <p:cxnSp>
        <p:nvCxnSpPr>
          <p:cNvPr id="22" name="直接连接符 21">
            <a:extLst>
              <a:ext uri="{FF2B5EF4-FFF2-40B4-BE49-F238E27FC236}">
                <a16:creationId xmlns:a16="http://schemas.microsoft.com/office/drawing/2014/main" id="{9B67E3F2-7EA6-9EF4-B6D8-7A6B0E5FF9C9}"/>
              </a:ext>
            </a:extLst>
          </p:cNvPr>
          <p:cNvCxnSpPr/>
          <p:nvPr/>
        </p:nvCxnSpPr>
        <p:spPr>
          <a:xfrm>
            <a:off x="4633369" y="6154584"/>
            <a:ext cx="1859485" cy="0"/>
          </a:xfrm>
          <a:prstGeom prst="line">
            <a:avLst/>
          </a:prstGeom>
          <a:ln w="28575">
            <a:solidFill>
              <a:srgbClr val="9A000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89337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21</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分层抽样</a:t>
            </a:r>
          </a:p>
        </p:txBody>
      </p:sp>
      <p:graphicFrame>
        <p:nvGraphicFramePr>
          <p:cNvPr id="3" name="图示 2">
            <a:extLst>
              <a:ext uri="{FF2B5EF4-FFF2-40B4-BE49-F238E27FC236}">
                <a16:creationId xmlns:a16="http://schemas.microsoft.com/office/drawing/2014/main" id="{636A6DD6-07C9-3412-800E-27A0EA0655CB}"/>
              </a:ext>
            </a:extLst>
          </p:cNvPr>
          <p:cNvGraphicFramePr/>
          <p:nvPr>
            <p:extLst>
              <p:ext uri="{D42A27DB-BD31-4B8C-83A1-F6EECF244321}">
                <p14:modId xmlns:p14="http://schemas.microsoft.com/office/powerpoint/2010/main" val="128060679"/>
              </p:ext>
            </p:extLst>
          </p:nvPr>
        </p:nvGraphicFramePr>
        <p:xfrm>
          <a:off x="654302" y="806330"/>
          <a:ext cx="11254249" cy="2362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8" name="组合 87">
            <a:extLst>
              <a:ext uri="{FF2B5EF4-FFF2-40B4-BE49-F238E27FC236}">
                <a16:creationId xmlns:a16="http://schemas.microsoft.com/office/drawing/2014/main" id="{FDA7D3B9-22E6-21E1-8712-71C341E47EA8}"/>
              </a:ext>
            </a:extLst>
          </p:cNvPr>
          <p:cNvGrpSpPr/>
          <p:nvPr/>
        </p:nvGrpSpPr>
        <p:grpSpPr>
          <a:xfrm>
            <a:off x="1676621" y="3035519"/>
            <a:ext cx="8987140" cy="3382604"/>
            <a:chOff x="1658211" y="2995257"/>
            <a:chExt cx="8987140" cy="3382604"/>
          </a:xfrm>
        </p:grpSpPr>
        <p:sp>
          <p:nvSpPr>
            <p:cNvPr id="13" name="矩形: 圆角 12">
              <a:extLst>
                <a:ext uri="{FF2B5EF4-FFF2-40B4-BE49-F238E27FC236}">
                  <a16:creationId xmlns:a16="http://schemas.microsoft.com/office/drawing/2014/main" id="{CDF5E3F0-82FF-DECB-F627-749100A4D93B}"/>
                </a:ext>
              </a:extLst>
            </p:cNvPr>
            <p:cNvSpPr/>
            <p:nvPr/>
          </p:nvSpPr>
          <p:spPr>
            <a:xfrm>
              <a:off x="8289713" y="3002512"/>
              <a:ext cx="1277557" cy="3273832"/>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grpSp>
          <p:nvGrpSpPr>
            <p:cNvPr id="14" name="组合 13">
              <a:extLst>
                <a:ext uri="{FF2B5EF4-FFF2-40B4-BE49-F238E27FC236}">
                  <a16:creationId xmlns:a16="http://schemas.microsoft.com/office/drawing/2014/main" id="{C84E3329-EC12-CEE6-C465-20035110713A}"/>
                </a:ext>
              </a:extLst>
            </p:cNvPr>
            <p:cNvGrpSpPr/>
            <p:nvPr/>
          </p:nvGrpSpPr>
          <p:grpSpPr>
            <a:xfrm>
              <a:off x="1658211" y="3097241"/>
              <a:ext cx="1624791" cy="2859801"/>
              <a:chOff x="1025695" y="2349770"/>
              <a:chExt cx="1624791" cy="2859801"/>
            </a:xfrm>
          </p:grpSpPr>
          <p:grpSp>
            <p:nvGrpSpPr>
              <p:cNvPr id="15" name="组合 14">
                <a:extLst>
                  <a:ext uri="{FF2B5EF4-FFF2-40B4-BE49-F238E27FC236}">
                    <a16:creationId xmlns:a16="http://schemas.microsoft.com/office/drawing/2014/main" id="{34CB586E-8FA0-381F-B902-D7A0810E14AE}"/>
                  </a:ext>
                </a:extLst>
              </p:cNvPr>
              <p:cNvGrpSpPr/>
              <p:nvPr/>
            </p:nvGrpSpPr>
            <p:grpSpPr>
              <a:xfrm>
                <a:off x="1048396" y="2349770"/>
                <a:ext cx="1509858" cy="2859801"/>
                <a:chOff x="7554363" y="2184741"/>
                <a:chExt cx="1509858" cy="2859801"/>
              </a:xfrm>
            </p:grpSpPr>
            <p:pic>
              <p:nvPicPr>
                <p:cNvPr id="23" name="图形 22" descr="男人 纯色填充">
                  <a:extLst>
                    <a:ext uri="{FF2B5EF4-FFF2-40B4-BE49-F238E27FC236}">
                      <a16:creationId xmlns:a16="http://schemas.microsoft.com/office/drawing/2014/main" id="{7CF50AC8-9B90-7CCB-07D7-72B1F2A310E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54363" y="2531956"/>
                  <a:ext cx="736651" cy="736651"/>
                </a:xfrm>
                <a:prstGeom prst="rect">
                  <a:avLst/>
                </a:prstGeom>
              </p:spPr>
            </p:pic>
            <p:pic>
              <p:nvPicPr>
                <p:cNvPr id="24" name="图形 23" descr="拄手杖的人 纯色填充">
                  <a:extLst>
                    <a:ext uri="{FF2B5EF4-FFF2-40B4-BE49-F238E27FC236}">
                      <a16:creationId xmlns:a16="http://schemas.microsoft.com/office/drawing/2014/main" id="{6D261704-3FC8-AE05-DC80-8C4663DD851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74894" y="2350457"/>
                  <a:ext cx="689305" cy="689305"/>
                </a:xfrm>
                <a:prstGeom prst="rect">
                  <a:avLst/>
                </a:prstGeom>
              </p:spPr>
            </p:pic>
            <p:pic>
              <p:nvPicPr>
                <p:cNvPr id="25" name="图形 24" descr="女士 纯色填充">
                  <a:extLst>
                    <a:ext uri="{FF2B5EF4-FFF2-40B4-BE49-F238E27FC236}">
                      <a16:creationId xmlns:a16="http://schemas.microsoft.com/office/drawing/2014/main" id="{C7B48EB8-ECF5-E608-4C43-2E29B3A764F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12633" y="2946802"/>
                  <a:ext cx="689304" cy="689304"/>
                </a:xfrm>
                <a:prstGeom prst="rect">
                  <a:avLst/>
                </a:prstGeom>
              </p:spPr>
            </p:pic>
            <p:pic>
              <p:nvPicPr>
                <p:cNvPr id="26" name="图形 25" descr="组 纯色填充">
                  <a:extLst>
                    <a:ext uri="{FF2B5EF4-FFF2-40B4-BE49-F238E27FC236}">
                      <a16:creationId xmlns:a16="http://schemas.microsoft.com/office/drawing/2014/main" id="{36C26D63-B2D1-616E-6599-77076081B8A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987537" y="3456949"/>
                  <a:ext cx="914400" cy="914400"/>
                </a:xfrm>
                <a:prstGeom prst="rect">
                  <a:avLst/>
                </a:prstGeom>
              </p:spPr>
            </p:pic>
            <p:pic>
              <p:nvPicPr>
                <p:cNvPr id="27" name="图形 26" descr="男人群 纯色填充">
                  <a:extLst>
                    <a:ext uri="{FF2B5EF4-FFF2-40B4-BE49-F238E27FC236}">
                      <a16:creationId xmlns:a16="http://schemas.microsoft.com/office/drawing/2014/main" id="{06588AD0-124A-C157-9068-D0EEA26064A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778433" y="4127197"/>
                  <a:ext cx="818266" cy="818266"/>
                </a:xfrm>
                <a:prstGeom prst="rect">
                  <a:avLst/>
                </a:prstGeom>
              </p:spPr>
            </p:pic>
            <p:pic>
              <p:nvPicPr>
                <p:cNvPr id="28" name="图形 27" descr="拄手杖的人 纯色填充">
                  <a:extLst>
                    <a:ext uri="{FF2B5EF4-FFF2-40B4-BE49-F238E27FC236}">
                      <a16:creationId xmlns:a16="http://schemas.microsoft.com/office/drawing/2014/main" id="{D4C5E2E0-1FE3-FD87-08DD-8B270F59D96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51567" y="2976143"/>
                  <a:ext cx="706867" cy="706867"/>
                </a:xfrm>
                <a:prstGeom prst="rect">
                  <a:avLst/>
                </a:prstGeom>
              </p:spPr>
            </p:pic>
            <p:pic>
              <p:nvPicPr>
                <p:cNvPr id="29" name="图形 28" descr="女士 纯色填充">
                  <a:extLst>
                    <a:ext uri="{FF2B5EF4-FFF2-40B4-BE49-F238E27FC236}">
                      <a16:creationId xmlns:a16="http://schemas.microsoft.com/office/drawing/2014/main" id="{D12C5569-AB30-6E95-38A1-4BCC1E3B1A9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374917" y="2479900"/>
                  <a:ext cx="689304" cy="689304"/>
                </a:xfrm>
                <a:prstGeom prst="rect">
                  <a:avLst/>
                </a:prstGeom>
              </p:spPr>
            </p:pic>
            <p:sp>
              <p:nvSpPr>
                <p:cNvPr id="30" name="矩形: 圆角 29">
                  <a:extLst>
                    <a:ext uri="{FF2B5EF4-FFF2-40B4-BE49-F238E27FC236}">
                      <a16:creationId xmlns:a16="http://schemas.microsoft.com/office/drawing/2014/main" id="{562502D5-13CC-A539-FAD8-61A980EFB77B}"/>
                    </a:ext>
                  </a:extLst>
                </p:cNvPr>
                <p:cNvSpPr/>
                <p:nvPr/>
              </p:nvSpPr>
              <p:spPr>
                <a:xfrm>
                  <a:off x="7597498" y="2184741"/>
                  <a:ext cx="1408293" cy="2859801"/>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grpSp>
          <p:pic>
            <p:nvPicPr>
              <p:cNvPr id="17" name="图形 16" descr="组 纯色填充">
                <a:extLst>
                  <a:ext uri="{FF2B5EF4-FFF2-40B4-BE49-F238E27FC236}">
                    <a16:creationId xmlns:a16="http://schemas.microsoft.com/office/drawing/2014/main" id="{1B28EBAA-EC85-C0A5-CB2A-38123BF4242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94915" y="3930387"/>
                <a:ext cx="914400" cy="914400"/>
              </a:xfrm>
              <a:prstGeom prst="rect">
                <a:avLst/>
              </a:prstGeom>
            </p:spPr>
          </p:pic>
          <p:pic>
            <p:nvPicPr>
              <p:cNvPr id="18" name="图形 17" descr="男人群 纯色填充">
                <a:extLst>
                  <a:ext uri="{FF2B5EF4-FFF2-40B4-BE49-F238E27FC236}">
                    <a16:creationId xmlns:a16="http://schemas.microsoft.com/office/drawing/2014/main" id="{43B40546-ECB6-C9A0-0C61-DE746740B3C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692674" y="4286617"/>
                <a:ext cx="818266" cy="818266"/>
              </a:xfrm>
              <a:prstGeom prst="rect">
                <a:avLst/>
              </a:prstGeom>
            </p:spPr>
          </p:pic>
          <p:pic>
            <p:nvPicPr>
              <p:cNvPr id="19" name="图形 18" descr="拄手杖的人 纯色填充">
                <a:extLst>
                  <a:ext uri="{FF2B5EF4-FFF2-40B4-BE49-F238E27FC236}">
                    <a16:creationId xmlns:a16="http://schemas.microsoft.com/office/drawing/2014/main" id="{8077366F-288B-950E-FBBD-77085CEDCA0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25695" y="3455362"/>
                <a:ext cx="706867" cy="706867"/>
              </a:xfrm>
              <a:prstGeom prst="rect">
                <a:avLst/>
              </a:prstGeom>
            </p:spPr>
          </p:pic>
          <p:pic>
            <p:nvPicPr>
              <p:cNvPr id="20" name="图形 19" descr="女士 纯色填充">
                <a:extLst>
                  <a:ext uri="{FF2B5EF4-FFF2-40B4-BE49-F238E27FC236}">
                    <a16:creationId xmlns:a16="http://schemas.microsoft.com/office/drawing/2014/main" id="{887EC8FA-5534-D7D4-BBD2-BDCBE3962BD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961182" y="3342044"/>
                <a:ext cx="689304" cy="689304"/>
              </a:xfrm>
              <a:prstGeom prst="rect">
                <a:avLst/>
              </a:prstGeom>
            </p:spPr>
          </p:pic>
          <p:pic>
            <p:nvPicPr>
              <p:cNvPr id="21" name="图形 20" descr="拄手杖的人 纯色填充">
                <a:extLst>
                  <a:ext uri="{FF2B5EF4-FFF2-40B4-BE49-F238E27FC236}">
                    <a16:creationId xmlns:a16="http://schemas.microsoft.com/office/drawing/2014/main" id="{3BEF58D0-F064-1CFD-2B39-37BCE42551A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207462" y="2426077"/>
                <a:ext cx="689305" cy="689305"/>
              </a:xfrm>
              <a:prstGeom prst="rect">
                <a:avLst/>
              </a:prstGeom>
            </p:spPr>
          </p:pic>
          <p:pic>
            <p:nvPicPr>
              <p:cNvPr id="22" name="图形 21" descr="男人 纯色填充">
                <a:extLst>
                  <a:ext uri="{FF2B5EF4-FFF2-40B4-BE49-F238E27FC236}">
                    <a16:creationId xmlns:a16="http://schemas.microsoft.com/office/drawing/2014/main" id="{97D018E2-F0D2-50D9-8697-E21A5666C9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49344" y="2472902"/>
                <a:ext cx="736651" cy="736651"/>
              </a:xfrm>
              <a:prstGeom prst="rect">
                <a:avLst/>
              </a:prstGeom>
            </p:spPr>
          </p:pic>
        </p:grpSp>
        <p:sp>
          <p:nvSpPr>
            <p:cNvPr id="31" name="文本框 30">
              <a:extLst>
                <a:ext uri="{FF2B5EF4-FFF2-40B4-BE49-F238E27FC236}">
                  <a16:creationId xmlns:a16="http://schemas.microsoft.com/office/drawing/2014/main" id="{60372E91-0DBA-8FAA-CB5E-363F8BC73F08}"/>
                </a:ext>
              </a:extLst>
            </p:cNvPr>
            <p:cNvSpPr txBox="1"/>
            <p:nvPr/>
          </p:nvSpPr>
          <p:spPr>
            <a:xfrm>
              <a:off x="1841842" y="6039307"/>
              <a:ext cx="1046472" cy="338554"/>
            </a:xfrm>
            <a:prstGeom prst="rect">
              <a:avLst/>
            </a:prstGeom>
            <a:noFill/>
          </p:spPr>
          <p:txBody>
            <a:bodyPr wrap="square" rtlCol="0">
              <a:spAutoFit/>
            </a:bodyPr>
            <a:lstStyle/>
            <a:p>
              <a:pPr algn="ct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研究总体</a:t>
              </a:r>
            </a:p>
          </p:txBody>
        </p:sp>
        <p:sp>
          <p:nvSpPr>
            <p:cNvPr id="45" name="文本框 44">
              <a:extLst>
                <a:ext uri="{FF2B5EF4-FFF2-40B4-BE49-F238E27FC236}">
                  <a16:creationId xmlns:a16="http://schemas.microsoft.com/office/drawing/2014/main" id="{5D5BB44D-102A-C1E4-8EC0-4B2E86DF9583}"/>
                </a:ext>
              </a:extLst>
            </p:cNvPr>
            <p:cNvSpPr txBox="1"/>
            <p:nvPr/>
          </p:nvSpPr>
          <p:spPr>
            <a:xfrm>
              <a:off x="5048286" y="4850705"/>
              <a:ext cx="1472859" cy="400110"/>
            </a:xfrm>
            <a:prstGeom prst="rect">
              <a:avLst/>
            </a:prstGeom>
            <a:noFill/>
          </p:spPr>
          <p:txBody>
            <a:bodyPr wrap="squar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文本框 54">
              <a:extLst>
                <a:ext uri="{FF2B5EF4-FFF2-40B4-BE49-F238E27FC236}">
                  <a16:creationId xmlns:a16="http://schemas.microsoft.com/office/drawing/2014/main" id="{27E62A20-E60A-B3EA-CFFA-73EF627668F9}"/>
                </a:ext>
              </a:extLst>
            </p:cNvPr>
            <p:cNvSpPr txBox="1"/>
            <p:nvPr/>
          </p:nvSpPr>
          <p:spPr>
            <a:xfrm>
              <a:off x="4152273" y="3016645"/>
              <a:ext cx="1046472" cy="338554"/>
            </a:xfrm>
            <a:prstGeom prst="rect">
              <a:avLst/>
            </a:prstGeom>
            <a:noFill/>
          </p:spPr>
          <p:txBody>
            <a:bodyPr wrap="square" rtlCol="0">
              <a:spAutoFit/>
            </a:bodyPr>
            <a:lstStyle/>
            <a:p>
              <a:pPr algn="ct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分层</a:t>
              </a:r>
              <a:r>
                <a:rPr lang="en-US" altLang="zh-CN" sz="1600" dirty="0">
                  <a:latin typeface="Arial" panose="020B0604020202020204" pitchFamily="34" charset="0"/>
                  <a:ea typeface="微软雅黑" panose="020B0503020204020204" pitchFamily="34" charset="-122"/>
                  <a:cs typeface="+mn-ea"/>
                  <a:sym typeface="Arial" panose="020B0604020202020204" pitchFamily="34" charset="0"/>
                </a:rPr>
                <a:t>1</a:t>
              </a:r>
              <a:endParaRPr lang="zh-CN" altLang="en-US" sz="1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文本框 55">
              <a:extLst>
                <a:ext uri="{FF2B5EF4-FFF2-40B4-BE49-F238E27FC236}">
                  <a16:creationId xmlns:a16="http://schemas.microsoft.com/office/drawing/2014/main" id="{4F2664B0-F6BC-AC4F-AA6C-A5FF9105223E}"/>
                </a:ext>
              </a:extLst>
            </p:cNvPr>
            <p:cNvSpPr txBox="1"/>
            <p:nvPr/>
          </p:nvSpPr>
          <p:spPr>
            <a:xfrm>
              <a:off x="4136175" y="4054913"/>
              <a:ext cx="1046472" cy="338554"/>
            </a:xfrm>
            <a:prstGeom prst="rect">
              <a:avLst/>
            </a:prstGeom>
            <a:noFill/>
          </p:spPr>
          <p:txBody>
            <a:bodyPr wrap="square" rtlCol="0">
              <a:spAutoFit/>
            </a:bodyPr>
            <a:lstStyle/>
            <a:p>
              <a:pPr algn="ct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分层</a:t>
              </a:r>
              <a:r>
                <a:rPr lang="en-US" altLang="zh-CN" sz="1600" dirty="0">
                  <a:latin typeface="Arial" panose="020B0604020202020204" pitchFamily="34" charset="0"/>
                  <a:ea typeface="微软雅黑" panose="020B0503020204020204" pitchFamily="34" charset="-122"/>
                  <a:cs typeface="+mn-ea"/>
                  <a:sym typeface="Arial" panose="020B0604020202020204" pitchFamily="34" charset="0"/>
                </a:rPr>
                <a:t>2</a:t>
              </a:r>
              <a:endParaRPr lang="zh-CN" altLang="en-US" sz="1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文本框 56">
              <a:extLst>
                <a:ext uri="{FF2B5EF4-FFF2-40B4-BE49-F238E27FC236}">
                  <a16:creationId xmlns:a16="http://schemas.microsoft.com/office/drawing/2014/main" id="{34FEE15A-004A-3E41-5FAB-929C6233B981}"/>
                </a:ext>
              </a:extLst>
            </p:cNvPr>
            <p:cNvSpPr txBox="1"/>
            <p:nvPr/>
          </p:nvSpPr>
          <p:spPr>
            <a:xfrm>
              <a:off x="4106349" y="5570198"/>
              <a:ext cx="1046472" cy="338554"/>
            </a:xfrm>
            <a:prstGeom prst="rect">
              <a:avLst/>
            </a:prstGeom>
            <a:noFill/>
          </p:spPr>
          <p:txBody>
            <a:bodyPr wrap="square" rtlCol="0">
              <a:spAutoFit/>
            </a:bodyPr>
            <a:lstStyle/>
            <a:p>
              <a:pPr algn="ct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分层</a:t>
              </a:r>
              <a:r>
                <a:rPr lang="en-US" altLang="zh-CN" sz="1600" dirty="0">
                  <a:latin typeface="Arial" panose="020B0604020202020204" pitchFamily="34" charset="0"/>
                  <a:ea typeface="微软雅黑" panose="020B0503020204020204" pitchFamily="34" charset="-122"/>
                  <a:cs typeface="+mn-ea"/>
                  <a:sym typeface="Arial" panose="020B0604020202020204" pitchFamily="34" charset="0"/>
                </a:rPr>
                <a:t>k</a:t>
              </a:r>
              <a:endParaRPr lang="zh-CN" altLang="en-US" sz="1600" dirty="0">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8" name="直接箭头连接符 57">
              <a:extLst>
                <a:ext uri="{FF2B5EF4-FFF2-40B4-BE49-F238E27FC236}">
                  <a16:creationId xmlns:a16="http://schemas.microsoft.com/office/drawing/2014/main" id="{88FE8481-023C-E069-6ED2-CFFE0BEF9ADC}"/>
                </a:ext>
              </a:extLst>
            </p:cNvPr>
            <p:cNvCxnSpPr>
              <a:cxnSpLocks/>
            </p:cNvCxnSpPr>
            <p:nvPr/>
          </p:nvCxnSpPr>
          <p:spPr>
            <a:xfrm>
              <a:off x="4138724" y="3404859"/>
              <a:ext cx="108000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9" name="直接连接符 58">
              <a:extLst>
                <a:ext uri="{FF2B5EF4-FFF2-40B4-BE49-F238E27FC236}">
                  <a16:creationId xmlns:a16="http://schemas.microsoft.com/office/drawing/2014/main" id="{17B35FE8-45BA-D609-23C3-552C17C5765F}"/>
                </a:ext>
              </a:extLst>
            </p:cNvPr>
            <p:cNvCxnSpPr/>
            <p:nvPr/>
          </p:nvCxnSpPr>
          <p:spPr>
            <a:xfrm>
              <a:off x="3161283" y="4403221"/>
              <a:ext cx="1008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60" name="直接箭头连接符 59">
              <a:extLst>
                <a:ext uri="{FF2B5EF4-FFF2-40B4-BE49-F238E27FC236}">
                  <a16:creationId xmlns:a16="http://schemas.microsoft.com/office/drawing/2014/main" id="{2CA08EEF-F653-9AAA-0B46-12468434DCA8}"/>
                </a:ext>
              </a:extLst>
            </p:cNvPr>
            <p:cNvCxnSpPr>
              <a:cxnSpLocks/>
            </p:cNvCxnSpPr>
            <p:nvPr/>
          </p:nvCxnSpPr>
          <p:spPr>
            <a:xfrm>
              <a:off x="4138725" y="5929122"/>
              <a:ext cx="108000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1" name="直接连接符 60">
              <a:extLst>
                <a:ext uri="{FF2B5EF4-FFF2-40B4-BE49-F238E27FC236}">
                  <a16:creationId xmlns:a16="http://schemas.microsoft.com/office/drawing/2014/main" id="{8A582782-E068-6E33-AFFC-55393950C747}"/>
                </a:ext>
              </a:extLst>
            </p:cNvPr>
            <p:cNvCxnSpPr>
              <a:cxnSpLocks/>
            </p:cNvCxnSpPr>
            <p:nvPr/>
          </p:nvCxnSpPr>
          <p:spPr>
            <a:xfrm flipH="1">
              <a:off x="4138724" y="3397526"/>
              <a:ext cx="0" cy="2556000"/>
            </a:xfrm>
            <a:prstGeom prst="line">
              <a:avLst/>
            </a:prstGeom>
            <a:ln w="28575"/>
          </p:spPr>
          <p:style>
            <a:lnRef idx="1">
              <a:schemeClr val="dk1"/>
            </a:lnRef>
            <a:fillRef idx="0">
              <a:schemeClr val="dk1"/>
            </a:fillRef>
            <a:effectRef idx="0">
              <a:schemeClr val="dk1"/>
            </a:effectRef>
            <a:fontRef idx="minor">
              <a:schemeClr val="tx1"/>
            </a:fontRef>
          </p:style>
        </p:cxnSp>
        <p:cxnSp>
          <p:nvCxnSpPr>
            <p:cNvPr id="62" name="直接箭头连接符 61">
              <a:extLst>
                <a:ext uri="{FF2B5EF4-FFF2-40B4-BE49-F238E27FC236}">
                  <a16:creationId xmlns:a16="http://schemas.microsoft.com/office/drawing/2014/main" id="{7EEEE5FB-18F4-477B-7A4B-49B067F98D82}"/>
                </a:ext>
              </a:extLst>
            </p:cNvPr>
            <p:cNvCxnSpPr>
              <a:cxnSpLocks/>
            </p:cNvCxnSpPr>
            <p:nvPr/>
          </p:nvCxnSpPr>
          <p:spPr>
            <a:xfrm>
              <a:off x="4131637" y="4403221"/>
              <a:ext cx="108000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63" name="图片 62">
              <a:extLst>
                <a:ext uri="{FF2B5EF4-FFF2-40B4-BE49-F238E27FC236}">
                  <a16:creationId xmlns:a16="http://schemas.microsoft.com/office/drawing/2014/main" id="{13DA1904-7215-1B85-C0B7-7475CF84F9C4}"/>
                </a:ext>
              </a:extLst>
            </p:cNvPr>
            <p:cNvPicPr>
              <a:picLocks noChangeAspect="1"/>
            </p:cNvPicPr>
            <p:nvPr/>
          </p:nvPicPr>
          <p:blipFill>
            <a:blip r:embed="rId18"/>
            <a:stretch>
              <a:fillRect/>
            </a:stretch>
          </p:blipFill>
          <p:spPr>
            <a:xfrm>
              <a:off x="5158258" y="3016645"/>
              <a:ext cx="1277557" cy="783019"/>
            </a:xfrm>
            <a:prstGeom prst="rect">
              <a:avLst/>
            </a:prstGeom>
          </p:spPr>
        </p:pic>
        <p:pic>
          <p:nvPicPr>
            <p:cNvPr id="64" name="图片 63">
              <a:extLst>
                <a:ext uri="{FF2B5EF4-FFF2-40B4-BE49-F238E27FC236}">
                  <a16:creationId xmlns:a16="http://schemas.microsoft.com/office/drawing/2014/main" id="{7C1897AD-AFA6-04A2-5019-A5C0F870EC61}"/>
                </a:ext>
              </a:extLst>
            </p:cNvPr>
            <p:cNvPicPr>
              <a:picLocks noChangeAspect="1"/>
            </p:cNvPicPr>
            <p:nvPr/>
          </p:nvPicPr>
          <p:blipFill>
            <a:blip r:embed="rId19"/>
            <a:stretch>
              <a:fillRect/>
            </a:stretch>
          </p:blipFill>
          <p:spPr>
            <a:xfrm>
              <a:off x="5163291" y="4050525"/>
              <a:ext cx="1242851" cy="779648"/>
            </a:xfrm>
            <a:prstGeom prst="rect">
              <a:avLst/>
            </a:prstGeom>
          </p:spPr>
        </p:pic>
        <p:pic>
          <p:nvPicPr>
            <p:cNvPr id="65" name="图片 64">
              <a:extLst>
                <a:ext uri="{FF2B5EF4-FFF2-40B4-BE49-F238E27FC236}">
                  <a16:creationId xmlns:a16="http://schemas.microsoft.com/office/drawing/2014/main" id="{221BE87E-484A-3A90-3638-F74F8706ECD1}"/>
                </a:ext>
              </a:extLst>
            </p:cNvPr>
            <p:cNvPicPr>
              <a:picLocks noChangeAspect="1"/>
            </p:cNvPicPr>
            <p:nvPr/>
          </p:nvPicPr>
          <p:blipFill>
            <a:blip r:embed="rId20"/>
            <a:stretch>
              <a:fillRect/>
            </a:stretch>
          </p:blipFill>
          <p:spPr>
            <a:xfrm>
              <a:off x="5190711" y="5529887"/>
              <a:ext cx="1257769" cy="802531"/>
            </a:xfrm>
            <a:prstGeom prst="rect">
              <a:avLst/>
            </a:prstGeom>
          </p:spPr>
        </p:pic>
        <p:cxnSp>
          <p:nvCxnSpPr>
            <p:cNvPr id="66" name="直接箭头连接符 65">
              <a:extLst>
                <a:ext uri="{FF2B5EF4-FFF2-40B4-BE49-F238E27FC236}">
                  <a16:creationId xmlns:a16="http://schemas.microsoft.com/office/drawing/2014/main" id="{2FB0C158-9ECB-B617-B1D0-ACAD9DB5D964}"/>
                </a:ext>
              </a:extLst>
            </p:cNvPr>
            <p:cNvCxnSpPr>
              <a:cxnSpLocks/>
            </p:cNvCxnSpPr>
            <p:nvPr/>
          </p:nvCxnSpPr>
          <p:spPr>
            <a:xfrm>
              <a:off x="6341234" y="3404869"/>
              <a:ext cx="180000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8" name="文本框 67">
              <a:extLst>
                <a:ext uri="{FF2B5EF4-FFF2-40B4-BE49-F238E27FC236}">
                  <a16:creationId xmlns:a16="http://schemas.microsoft.com/office/drawing/2014/main" id="{685F447B-C711-19B2-5254-7C5464ACBB12}"/>
                </a:ext>
              </a:extLst>
            </p:cNvPr>
            <p:cNvSpPr txBox="1"/>
            <p:nvPr/>
          </p:nvSpPr>
          <p:spPr>
            <a:xfrm>
              <a:off x="6693569" y="2995257"/>
              <a:ext cx="1197375" cy="338554"/>
            </a:xfrm>
            <a:prstGeom prst="rect">
              <a:avLst/>
            </a:prstGeom>
            <a:noFill/>
          </p:spPr>
          <p:txBody>
            <a:bodyPr wrap="square" rtlCol="0">
              <a:spAutoFit/>
            </a:bodyPr>
            <a:lstStyle/>
            <a:p>
              <a:pPr algn="ct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随机抽取</a:t>
              </a:r>
            </a:p>
          </p:txBody>
        </p:sp>
        <p:cxnSp>
          <p:nvCxnSpPr>
            <p:cNvPr id="70" name="直接箭头连接符 69">
              <a:extLst>
                <a:ext uri="{FF2B5EF4-FFF2-40B4-BE49-F238E27FC236}">
                  <a16:creationId xmlns:a16="http://schemas.microsoft.com/office/drawing/2014/main" id="{D2BD6B8C-7B84-33B5-3E12-B03D1D7B05A5}"/>
                </a:ext>
              </a:extLst>
            </p:cNvPr>
            <p:cNvCxnSpPr>
              <a:cxnSpLocks/>
            </p:cNvCxnSpPr>
            <p:nvPr/>
          </p:nvCxnSpPr>
          <p:spPr>
            <a:xfrm>
              <a:off x="6319636" y="4385141"/>
              <a:ext cx="180000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1" name="文本框 70">
              <a:extLst>
                <a:ext uri="{FF2B5EF4-FFF2-40B4-BE49-F238E27FC236}">
                  <a16:creationId xmlns:a16="http://schemas.microsoft.com/office/drawing/2014/main" id="{E783E75A-CE73-6A0A-536A-EE149E230AF7}"/>
                </a:ext>
              </a:extLst>
            </p:cNvPr>
            <p:cNvSpPr txBox="1"/>
            <p:nvPr/>
          </p:nvSpPr>
          <p:spPr>
            <a:xfrm>
              <a:off x="6671971" y="3975529"/>
              <a:ext cx="1197375" cy="338554"/>
            </a:xfrm>
            <a:prstGeom prst="rect">
              <a:avLst/>
            </a:prstGeom>
            <a:noFill/>
          </p:spPr>
          <p:txBody>
            <a:bodyPr wrap="square" rtlCol="0">
              <a:spAutoFit/>
            </a:bodyPr>
            <a:lstStyle/>
            <a:p>
              <a:pPr algn="ct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随机抽取</a:t>
              </a:r>
            </a:p>
          </p:txBody>
        </p:sp>
        <p:cxnSp>
          <p:nvCxnSpPr>
            <p:cNvPr id="72" name="直接箭头连接符 71">
              <a:extLst>
                <a:ext uri="{FF2B5EF4-FFF2-40B4-BE49-F238E27FC236}">
                  <a16:creationId xmlns:a16="http://schemas.microsoft.com/office/drawing/2014/main" id="{16A1670B-24B4-7DDC-C1D3-46405EBBB4BC}"/>
                </a:ext>
              </a:extLst>
            </p:cNvPr>
            <p:cNvCxnSpPr>
              <a:cxnSpLocks/>
            </p:cNvCxnSpPr>
            <p:nvPr/>
          </p:nvCxnSpPr>
          <p:spPr>
            <a:xfrm>
              <a:off x="6358786" y="5894738"/>
              <a:ext cx="180000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3" name="文本框 72">
              <a:extLst>
                <a:ext uri="{FF2B5EF4-FFF2-40B4-BE49-F238E27FC236}">
                  <a16:creationId xmlns:a16="http://schemas.microsoft.com/office/drawing/2014/main" id="{7F1B8C48-59E9-83FF-520D-9C7585779F82}"/>
                </a:ext>
              </a:extLst>
            </p:cNvPr>
            <p:cNvSpPr txBox="1"/>
            <p:nvPr/>
          </p:nvSpPr>
          <p:spPr>
            <a:xfrm>
              <a:off x="6711121" y="5485126"/>
              <a:ext cx="1197375" cy="338554"/>
            </a:xfrm>
            <a:prstGeom prst="rect">
              <a:avLst/>
            </a:prstGeom>
            <a:noFill/>
          </p:spPr>
          <p:txBody>
            <a:bodyPr wrap="square" rtlCol="0">
              <a:spAutoFit/>
            </a:bodyPr>
            <a:lstStyle/>
            <a:p>
              <a:pPr algn="ct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随机抽取</a:t>
              </a:r>
            </a:p>
          </p:txBody>
        </p:sp>
        <p:pic>
          <p:nvPicPr>
            <p:cNvPr id="76" name="图形 75" descr="男人 纯色填充">
              <a:extLst>
                <a:ext uri="{FF2B5EF4-FFF2-40B4-BE49-F238E27FC236}">
                  <a16:creationId xmlns:a16="http://schemas.microsoft.com/office/drawing/2014/main" id="{1AE48689-5EA1-ABC9-0BE8-94A2C085525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49277" y="3090547"/>
              <a:ext cx="580211" cy="580211"/>
            </a:xfrm>
            <a:prstGeom prst="rect">
              <a:avLst/>
            </a:prstGeom>
          </p:spPr>
        </p:pic>
        <p:pic>
          <p:nvPicPr>
            <p:cNvPr id="77" name="图形 76" descr="男人 纯色填充">
              <a:extLst>
                <a:ext uri="{FF2B5EF4-FFF2-40B4-BE49-F238E27FC236}">
                  <a16:creationId xmlns:a16="http://schemas.microsoft.com/office/drawing/2014/main" id="{4F2D5DCD-1F16-EB1C-C95E-EAEBD512CCC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63792" y="3120035"/>
              <a:ext cx="580211" cy="580211"/>
            </a:xfrm>
            <a:prstGeom prst="rect">
              <a:avLst/>
            </a:prstGeom>
          </p:spPr>
        </p:pic>
        <p:pic>
          <p:nvPicPr>
            <p:cNvPr id="81" name="图形 80" descr="男人 纯色填充">
              <a:extLst>
                <a:ext uri="{FF2B5EF4-FFF2-40B4-BE49-F238E27FC236}">
                  <a16:creationId xmlns:a16="http://schemas.microsoft.com/office/drawing/2014/main" id="{C33FA018-05E8-84E2-6F2A-8FD3D6ED3AF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39863" y="3124817"/>
              <a:ext cx="580211" cy="580211"/>
            </a:xfrm>
            <a:prstGeom prst="rect">
              <a:avLst/>
            </a:prstGeom>
          </p:spPr>
        </p:pic>
        <p:pic>
          <p:nvPicPr>
            <p:cNvPr id="82" name="图形 81" descr="女士 纯色填充">
              <a:extLst>
                <a:ext uri="{FF2B5EF4-FFF2-40B4-BE49-F238E27FC236}">
                  <a16:creationId xmlns:a16="http://schemas.microsoft.com/office/drawing/2014/main" id="{469BE6E0-29D0-BF92-23CA-C8BEDB15D4B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371379" y="4052791"/>
              <a:ext cx="650421" cy="650421"/>
            </a:xfrm>
            <a:prstGeom prst="rect">
              <a:avLst/>
            </a:prstGeom>
          </p:spPr>
        </p:pic>
        <p:pic>
          <p:nvPicPr>
            <p:cNvPr id="83" name="图形 82" descr="女士 纯色填充">
              <a:extLst>
                <a:ext uri="{FF2B5EF4-FFF2-40B4-BE49-F238E27FC236}">
                  <a16:creationId xmlns:a16="http://schemas.microsoft.com/office/drawing/2014/main" id="{87EBFF99-32AE-0974-9A1E-8EAD4A80106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850704" y="4060042"/>
              <a:ext cx="643170" cy="643170"/>
            </a:xfrm>
            <a:prstGeom prst="rect">
              <a:avLst/>
            </a:prstGeom>
          </p:spPr>
        </p:pic>
        <p:pic>
          <p:nvPicPr>
            <p:cNvPr id="84" name="图形 83" descr="女士 纯色填充">
              <a:extLst>
                <a:ext uri="{FF2B5EF4-FFF2-40B4-BE49-F238E27FC236}">
                  <a16:creationId xmlns:a16="http://schemas.microsoft.com/office/drawing/2014/main" id="{50CC79BB-CF21-B8D5-A50B-1BC40C85F69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590523" y="4056416"/>
              <a:ext cx="643170" cy="643170"/>
            </a:xfrm>
            <a:prstGeom prst="rect">
              <a:avLst/>
            </a:prstGeom>
          </p:spPr>
        </p:pic>
        <p:pic>
          <p:nvPicPr>
            <p:cNvPr id="85" name="图形 84" descr="拄手杖的人 纯色填充">
              <a:extLst>
                <a:ext uri="{FF2B5EF4-FFF2-40B4-BE49-F238E27FC236}">
                  <a16:creationId xmlns:a16="http://schemas.microsoft.com/office/drawing/2014/main" id="{7D828BE8-B075-C603-9E02-E4BCC457329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06841" y="5481494"/>
              <a:ext cx="706867" cy="706867"/>
            </a:xfrm>
            <a:prstGeom prst="rect">
              <a:avLst/>
            </a:prstGeom>
          </p:spPr>
        </p:pic>
        <p:pic>
          <p:nvPicPr>
            <p:cNvPr id="86" name="图形 85" descr="拄手杖的人 纯色填充">
              <a:extLst>
                <a:ext uri="{FF2B5EF4-FFF2-40B4-BE49-F238E27FC236}">
                  <a16:creationId xmlns:a16="http://schemas.microsoft.com/office/drawing/2014/main" id="{04CFA6D7-85EE-DF14-CD2F-9FBA942E247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74884" y="5464605"/>
              <a:ext cx="706867" cy="706867"/>
            </a:xfrm>
            <a:prstGeom prst="rect">
              <a:avLst/>
            </a:prstGeom>
          </p:spPr>
        </p:pic>
        <p:sp>
          <p:nvSpPr>
            <p:cNvPr id="87" name="文本框 86">
              <a:extLst>
                <a:ext uri="{FF2B5EF4-FFF2-40B4-BE49-F238E27FC236}">
                  <a16:creationId xmlns:a16="http://schemas.microsoft.com/office/drawing/2014/main" id="{E6B654E4-82B5-FA8B-9DC9-54E65BEAD446}"/>
                </a:ext>
              </a:extLst>
            </p:cNvPr>
            <p:cNvSpPr txBox="1"/>
            <p:nvPr/>
          </p:nvSpPr>
          <p:spPr>
            <a:xfrm>
              <a:off x="9598879" y="5823680"/>
              <a:ext cx="1046472" cy="338554"/>
            </a:xfrm>
            <a:prstGeom prst="rect">
              <a:avLst/>
            </a:prstGeom>
            <a:noFill/>
          </p:spPr>
          <p:txBody>
            <a:bodyPr wrap="square" rtlCol="0">
              <a:spAutoFit/>
            </a:bodyPr>
            <a:lstStyle/>
            <a:p>
              <a:pPr algn="ct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调查对象</a:t>
              </a:r>
            </a:p>
          </p:txBody>
        </p:sp>
      </p:grpSp>
    </p:spTree>
    <p:extLst>
      <p:ext uri="{BB962C8B-B14F-4D97-AF65-F5344CB8AC3E}">
        <p14:creationId xmlns:p14="http://schemas.microsoft.com/office/powerpoint/2010/main" val="2697922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22</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pic>
        <p:nvPicPr>
          <p:cNvPr id="4" name="图片 3">
            <a:extLst>
              <a:ext uri="{FF2B5EF4-FFF2-40B4-BE49-F238E27FC236}">
                <a16:creationId xmlns:a16="http://schemas.microsoft.com/office/drawing/2014/main" id="{F34FBC5D-BBB5-1265-3FFB-B61974EC62B8}"/>
              </a:ext>
            </a:extLst>
          </p:cNvPr>
          <p:cNvPicPr>
            <a:picLocks noChangeAspect="1"/>
          </p:cNvPicPr>
          <p:nvPr/>
        </p:nvPicPr>
        <p:blipFill>
          <a:blip r:embed="rId3"/>
          <a:stretch>
            <a:fillRect/>
          </a:stretch>
        </p:blipFill>
        <p:spPr>
          <a:xfrm>
            <a:off x="235554" y="966405"/>
            <a:ext cx="6281628" cy="5250511"/>
          </a:xfrm>
          <a:prstGeom prst="rect">
            <a:avLst/>
          </a:prstGeom>
        </p:spPr>
      </p:pic>
      <p:sp>
        <p:nvSpPr>
          <p:cNvPr id="7" name="标题 15">
            <a:extLst>
              <a:ext uri="{FF2B5EF4-FFF2-40B4-BE49-F238E27FC236}">
                <a16:creationId xmlns:a16="http://schemas.microsoft.com/office/drawing/2014/main" id="{823864A1-34CA-F6EC-ED21-072635F6014C}"/>
              </a:ext>
            </a:extLst>
          </p:cNvPr>
          <p:cNvSpPr txBox="1">
            <a:spLocks/>
          </p:cNvSpPr>
          <p:nvPr/>
        </p:nvSpPr>
        <p:spPr>
          <a:xfrm>
            <a:off x="595313" y="171451"/>
            <a:ext cx="905685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zh-CN" altLang="en-US" dirty="0">
                <a:sym typeface="Arial" panose="020B0604020202020204" pitchFamily="34" charset="0"/>
              </a:rPr>
              <a:t>分层抽样</a:t>
            </a:r>
          </a:p>
        </p:txBody>
      </p:sp>
      <p:pic>
        <p:nvPicPr>
          <p:cNvPr id="9" name="图片 8">
            <a:extLst>
              <a:ext uri="{FF2B5EF4-FFF2-40B4-BE49-F238E27FC236}">
                <a16:creationId xmlns:a16="http://schemas.microsoft.com/office/drawing/2014/main" id="{C9F7FF55-DAFD-2BBF-6CCE-997546EB1B57}"/>
              </a:ext>
            </a:extLst>
          </p:cNvPr>
          <p:cNvPicPr>
            <a:picLocks noChangeAspect="1"/>
          </p:cNvPicPr>
          <p:nvPr/>
        </p:nvPicPr>
        <p:blipFill>
          <a:blip r:embed="rId4"/>
          <a:stretch>
            <a:fillRect/>
          </a:stretch>
        </p:blipFill>
        <p:spPr>
          <a:xfrm>
            <a:off x="7025913" y="861649"/>
            <a:ext cx="4211442" cy="3151892"/>
          </a:xfrm>
          <a:prstGeom prst="rect">
            <a:avLst/>
          </a:prstGeom>
        </p:spPr>
      </p:pic>
      <p:pic>
        <p:nvPicPr>
          <p:cNvPr id="12" name="图片 11">
            <a:extLst>
              <a:ext uri="{FF2B5EF4-FFF2-40B4-BE49-F238E27FC236}">
                <a16:creationId xmlns:a16="http://schemas.microsoft.com/office/drawing/2014/main" id="{74C5046E-0239-0F92-CC56-3560961FBB0A}"/>
              </a:ext>
            </a:extLst>
          </p:cNvPr>
          <p:cNvPicPr>
            <a:picLocks noChangeAspect="1"/>
          </p:cNvPicPr>
          <p:nvPr/>
        </p:nvPicPr>
        <p:blipFill rotWithShape="1">
          <a:blip r:embed="rId5"/>
          <a:srcRect b="24100"/>
          <a:stretch/>
        </p:blipFill>
        <p:spPr>
          <a:xfrm>
            <a:off x="7025913" y="4002014"/>
            <a:ext cx="4211442" cy="2435607"/>
          </a:xfrm>
          <a:prstGeom prst="rect">
            <a:avLst/>
          </a:prstGeom>
        </p:spPr>
      </p:pic>
      <p:cxnSp>
        <p:nvCxnSpPr>
          <p:cNvPr id="13" name="直接连接符 12">
            <a:extLst>
              <a:ext uri="{FF2B5EF4-FFF2-40B4-BE49-F238E27FC236}">
                <a16:creationId xmlns:a16="http://schemas.microsoft.com/office/drawing/2014/main" id="{8556341D-FAAA-060C-0598-D892B958F381}"/>
              </a:ext>
            </a:extLst>
          </p:cNvPr>
          <p:cNvCxnSpPr/>
          <p:nvPr/>
        </p:nvCxnSpPr>
        <p:spPr>
          <a:xfrm>
            <a:off x="8910797" y="1993758"/>
            <a:ext cx="1859485" cy="0"/>
          </a:xfrm>
          <a:prstGeom prst="line">
            <a:avLst/>
          </a:prstGeom>
          <a:ln w="28575">
            <a:solidFill>
              <a:srgbClr val="9A000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6236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23</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整群抽样</a:t>
            </a:r>
          </a:p>
        </p:txBody>
      </p:sp>
      <p:graphicFrame>
        <p:nvGraphicFramePr>
          <p:cNvPr id="3" name="图示 2">
            <a:extLst>
              <a:ext uri="{FF2B5EF4-FFF2-40B4-BE49-F238E27FC236}">
                <a16:creationId xmlns:a16="http://schemas.microsoft.com/office/drawing/2014/main" id="{C07ED49C-8919-41F7-4202-E89BB9179D26}"/>
              </a:ext>
            </a:extLst>
          </p:cNvPr>
          <p:cNvGraphicFramePr/>
          <p:nvPr>
            <p:extLst>
              <p:ext uri="{D42A27DB-BD31-4B8C-83A1-F6EECF244321}">
                <p14:modId xmlns:p14="http://schemas.microsoft.com/office/powerpoint/2010/main" val="3861403030"/>
              </p:ext>
            </p:extLst>
          </p:nvPr>
        </p:nvGraphicFramePr>
        <p:xfrm>
          <a:off x="664155" y="412531"/>
          <a:ext cx="11254249" cy="2362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矩形: 圆角 3">
            <a:extLst>
              <a:ext uri="{FF2B5EF4-FFF2-40B4-BE49-F238E27FC236}">
                <a16:creationId xmlns:a16="http://schemas.microsoft.com/office/drawing/2014/main" id="{60F7FC5F-FCAB-B415-2380-DB8EE99D8A1F}"/>
              </a:ext>
            </a:extLst>
          </p:cNvPr>
          <p:cNvSpPr/>
          <p:nvPr/>
        </p:nvSpPr>
        <p:spPr>
          <a:xfrm>
            <a:off x="8063903" y="3473492"/>
            <a:ext cx="3577820" cy="1828799"/>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pic>
        <p:nvPicPr>
          <p:cNvPr id="14" name="图形 13" descr="男人 纯色填充">
            <a:extLst>
              <a:ext uri="{FF2B5EF4-FFF2-40B4-BE49-F238E27FC236}">
                <a16:creationId xmlns:a16="http://schemas.microsoft.com/office/drawing/2014/main" id="{1C48F154-2A12-4C86-8829-674665B0DD7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789017" y="4419957"/>
            <a:ext cx="736651" cy="736651"/>
          </a:xfrm>
          <a:prstGeom prst="rect">
            <a:avLst/>
          </a:prstGeom>
        </p:spPr>
      </p:pic>
      <p:pic>
        <p:nvPicPr>
          <p:cNvPr id="15" name="图形 14" descr="拄手杖的人 纯色填充">
            <a:extLst>
              <a:ext uri="{FF2B5EF4-FFF2-40B4-BE49-F238E27FC236}">
                <a16:creationId xmlns:a16="http://schemas.microsoft.com/office/drawing/2014/main" id="{BE5F0BDB-3C44-8A53-AACE-6BA96A5ABA2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42813" y="3357396"/>
            <a:ext cx="689305" cy="689305"/>
          </a:xfrm>
          <a:prstGeom prst="rect">
            <a:avLst/>
          </a:prstGeom>
        </p:spPr>
      </p:pic>
      <p:pic>
        <p:nvPicPr>
          <p:cNvPr id="17" name="图形 16" descr="女士 纯色填充">
            <a:extLst>
              <a:ext uri="{FF2B5EF4-FFF2-40B4-BE49-F238E27FC236}">
                <a16:creationId xmlns:a16="http://schemas.microsoft.com/office/drawing/2014/main" id="{0E5D7B97-274E-3416-61CF-2ECCB66B665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66392" y="3426648"/>
            <a:ext cx="689304" cy="689304"/>
          </a:xfrm>
          <a:prstGeom prst="rect">
            <a:avLst/>
          </a:prstGeom>
        </p:spPr>
      </p:pic>
      <p:pic>
        <p:nvPicPr>
          <p:cNvPr id="18" name="图形 17" descr="组 纯色填充">
            <a:extLst>
              <a:ext uri="{FF2B5EF4-FFF2-40B4-BE49-F238E27FC236}">
                <a16:creationId xmlns:a16="http://schemas.microsoft.com/office/drawing/2014/main" id="{B5C87C5C-A96D-A697-7AF0-EF839C29AEA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156536" y="4331082"/>
            <a:ext cx="914400" cy="914400"/>
          </a:xfrm>
          <a:prstGeom prst="rect">
            <a:avLst/>
          </a:prstGeom>
        </p:spPr>
      </p:pic>
      <p:pic>
        <p:nvPicPr>
          <p:cNvPr id="19" name="图形 18" descr="男人群 纯色填充">
            <a:extLst>
              <a:ext uri="{FF2B5EF4-FFF2-40B4-BE49-F238E27FC236}">
                <a16:creationId xmlns:a16="http://schemas.microsoft.com/office/drawing/2014/main" id="{A1F4D920-A007-F94F-769A-8EE40056C63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224888" y="3357396"/>
            <a:ext cx="818266" cy="818266"/>
          </a:xfrm>
          <a:prstGeom prst="rect">
            <a:avLst/>
          </a:prstGeom>
        </p:spPr>
      </p:pic>
      <p:pic>
        <p:nvPicPr>
          <p:cNvPr id="20" name="图形 19" descr="拄手杖的人 纯色填充">
            <a:extLst>
              <a:ext uri="{FF2B5EF4-FFF2-40B4-BE49-F238E27FC236}">
                <a16:creationId xmlns:a16="http://schemas.microsoft.com/office/drawing/2014/main" id="{6A014355-5955-67BB-6A0D-A2CECE8BEAF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52981" y="4864090"/>
            <a:ext cx="706867" cy="706867"/>
          </a:xfrm>
          <a:prstGeom prst="rect">
            <a:avLst/>
          </a:prstGeom>
        </p:spPr>
      </p:pic>
      <p:pic>
        <p:nvPicPr>
          <p:cNvPr id="21" name="图形 20" descr="女士 纯色填充">
            <a:extLst>
              <a:ext uri="{FF2B5EF4-FFF2-40B4-BE49-F238E27FC236}">
                <a16:creationId xmlns:a16="http://schemas.microsoft.com/office/drawing/2014/main" id="{5B40E2E7-E8C5-9008-B793-4E90DAC7BE5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002932" y="3293163"/>
            <a:ext cx="689304" cy="689304"/>
          </a:xfrm>
          <a:prstGeom prst="rect">
            <a:avLst/>
          </a:prstGeom>
        </p:spPr>
      </p:pic>
      <p:sp>
        <p:nvSpPr>
          <p:cNvPr id="22" name="矩形: 圆角 21">
            <a:extLst>
              <a:ext uri="{FF2B5EF4-FFF2-40B4-BE49-F238E27FC236}">
                <a16:creationId xmlns:a16="http://schemas.microsoft.com/office/drawing/2014/main" id="{4D787FD3-428E-21DA-11E8-10091555E402}"/>
              </a:ext>
            </a:extLst>
          </p:cNvPr>
          <p:cNvSpPr/>
          <p:nvPr/>
        </p:nvSpPr>
        <p:spPr>
          <a:xfrm>
            <a:off x="1179871" y="2943370"/>
            <a:ext cx="3680693" cy="2917382"/>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pic>
        <p:nvPicPr>
          <p:cNvPr id="7" name="图形 6" descr="组 纯色填充">
            <a:extLst>
              <a:ext uri="{FF2B5EF4-FFF2-40B4-BE49-F238E27FC236}">
                <a16:creationId xmlns:a16="http://schemas.microsoft.com/office/drawing/2014/main" id="{BD37D630-F7E8-55F9-3C59-7B67CA9AB8D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696630" y="4720770"/>
            <a:ext cx="914400" cy="914400"/>
          </a:xfrm>
          <a:prstGeom prst="rect">
            <a:avLst/>
          </a:prstGeom>
        </p:spPr>
      </p:pic>
      <p:pic>
        <p:nvPicPr>
          <p:cNvPr id="8" name="图形 7" descr="男人群 纯色填充">
            <a:extLst>
              <a:ext uri="{FF2B5EF4-FFF2-40B4-BE49-F238E27FC236}">
                <a16:creationId xmlns:a16="http://schemas.microsoft.com/office/drawing/2014/main" id="{BFF18092-A09F-C506-85F0-1348DD0CA47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42813" y="4690169"/>
            <a:ext cx="818266" cy="818266"/>
          </a:xfrm>
          <a:prstGeom prst="rect">
            <a:avLst/>
          </a:prstGeom>
        </p:spPr>
      </p:pic>
      <p:pic>
        <p:nvPicPr>
          <p:cNvPr id="9" name="图形 8" descr="拄手杖的人 纯色填充">
            <a:extLst>
              <a:ext uri="{FF2B5EF4-FFF2-40B4-BE49-F238E27FC236}">
                <a16:creationId xmlns:a16="http://schemas.microsoft.com/office/drawing/2014/main" id="{AD6BFF8A-E966-4596-6FF4-CAEF490D194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90705" y="4367337"/>
            <a:ext cx="706867" cy="706867"/>
          </a:xfrm>
          <a:prstGeom prst="rect">
            <a:avLst/>
          </a:prstGeom>
        </p:spPr>
      </p:pic>
      <p:pic>
        <p:nvPicPr>
          <p:cNvPr id="11" name="图形 10" descr="女士 纯色填充">
            <a:extLst>
              <a:ext uri="{FF2B5EF4-FFF2-40B4-BE49-F238E27FC236}">
                <a16:creationId xmlns:a16="http://schemas.microsoft.com/office/drawing/2014/main" id="{1505C7B4-BFE0-76F3-F0C7-236BBD8E647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813104" y="4472182"/>
            <a:ext cx="689304" cy="689304"/>
          </a:xfrm>
          <a:prstGeom prst="rect">
            <a:avLst/>
          </a:prstGeom>
        </p:spPr>
      </p:pic>
      <p:pic>
        <p:nvPicPr>
          <p:cNvPr id="12" name="图形 11" descr="拄手杖的人 纯色填充">
            <a:extLst>
              <a:ext uri="{FF2B5EF4-FFF2-40B4-BE49-F238E27FC236}">
                <a16:creationId xmlns:a16="http://schemas.microsoft.com/office/drawing/2014/main" id="{526A1685-7D58-ABC8-29BC-0F2F0F0566E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772472" y="3338052"/>
            <a:ext cx="689305" cy="689305"/>
          </a:xfrm>
          <a:prstGeom prst="rect">
            <a:avLst/>
          </a:prstGeom>
        </p:spPr>
      </p:pic>
      <p:pic>
        <p:nvPicPr>
          <p:cNvPr id="13" name="图形 12" descr="男人 纯色填充">
            <a:extLst>
              <a:ext uri="{FF2B5EF4-FFF2-40B4-BE49-F238E27FC236}">
                <a16:creationId xmlns:a16="http://schemas.microsoft.com/office/drawing/2014/main" id="{834C8A07-C953-FD07-6213-45E9986CCB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14354" y="3384877"/>
            <a:ext cx="736651" cy="736651"/>
          </a:xfrm>
          <a:prstGeom prst="rect">
            <a:avLst/>
          </a:prstGeom>
        </p:spPr>
      </p:pic>
      <p:sp>
        <p:nvSpPr>
          <p:cNvPr id="23" name="文本框 22">
            <a:extLst>
              <a:ext uri="{FF2B5EF4-FFF2-40B4-BE49-F238E27FC236}">
                <a16:creationId xmlns:a16="http://schemas.microsoft.com/office/drawing/2014/main" id="{5E4F8D59-4D7B-2584-AAE1-2AE94E828485}"/>
              </a:ext>
            </a:extLst>
          </p:cNvPr>
          <p:cNvSpPr txBox="1"/>
          <p:nvPr/>
        </p:nvSpPr>
        <p:spPr>
          <a:xfrm>
            <a:off x="2465053" y="6014311"/>
            <a:ext cx="1046472" cy="338554"/>
          </a:xfrm>
          <a:prstGeom prst="rect">
            <a:avLst/>
          </a:prstGeom>
          <a:noFill/>
        </p:spPr>
        <p:txBody>
          <a:bodyPr wrap="square" rtlCol="0">
            <a:spAutoFit/>
          </a:bodyPr>
          <a:lstStyle/>
          <a:p>
            <a:pPr algn="ct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研究总体</a:t>
            </a:r>
          </a:p>
        </p:txBody>
      </p:sp>
      <p:cxnSp>
        <p:nvCxnSpPr>
          <p:cNvPr id="36" name="直接箭头连接符 35">
            <a:extLst>
              <a:ext uri="{FF2B5EF4-FFF2-40B4-BE49-F238E27FC236}">
                <a16:creationId xmlns:a16="http://schemas.microsoft.com/office/drawing/2014/main" id="{C35329AA-A01A-AA8C-D683-5C98897F05B8}"/>
              </a:ext>
            </a:extLst>
          </p:cNvPr>
          <p:cNvCxnSpPr>
            <a:cxnSpLocks/>
          </p:cNvCxnSpPr>
          <p:nvPr/>
        </p:nvCxnSpPr>
        <p:spPr>
          <a:xfrm flipV="1">
            <a:off x="4882694" y="4357202"/>
            <a:ext cx="311370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50" name="文本框 49">
            <a:extLst>
              <a:ext uri="{FF2B5EF4-FFF2-40B4-BE49-F238E27FC236}">
                <a16:creationId xmlns:a16="http://schemas.microsoft.com/office/drawing/2014/main" id="{5E10E0E0-A472-0CB2-E58B-FD893362E3E8}"/>
              </a:ext>
            </a:extLst>
          </p:cNvPr>
          <p:cNvSpPr txBox="1"/>
          <p:nvPr/>
        </p:nvSpPr>
        <p:spPr>
          <a:xfrm>
            <a:off x="9313806" y="2992871"/>
            <a:ext cx="1046472" cy="338554"/>
          </a:xfrm>
          <a:prstGeom prst="rect">
            <a:avLst/>
          </a:prstGeom>
          <a:noFill/>
        </p:spPr>
        <p:txBody>
          <a:bodyPr wrap="square" rtlCol="0">
            <a:spAutoFit/>
          </a:bodyPr>
          <a:lstStyle/>
          <a:p>
            <a:pPr algn="ct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调查对象</a:t>
            </a:r>
          </a:p>
        </p:txBody>
      </p:sp>
      <p:pic>
        <p:nvPicPr>
          <p:cNvPr id="51" name="图形 50" descr="女士 纯色填充">
            <a:extLst>
              <a:ext uri="{FF2B5EF4-FFF2-40B4-BE49-F238E27FC236}">
                <a16:creationId xmlns:a16="http://schemas.microsoft.com/office/drawing/2014/main" id="{24099BEC-C7B5-BA31-ED73-3A7FB4AE0E4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698502" y="3392742"/>
            <a:ext cx="689304" cy="689304"/>
          </a:xfrm>
          <a:prstGeom prst="rect">
            <a:avLst/>
          </a:prstGeom>
        </p:spPr>
      </p:pic>
      <p:sp>
        <p:nvSpPr>
          <p:cNvPr id="52" name="矩形: 圆角 51">
            <a:extLst>
              <a:ext uri="{FF2B5EF4-FFF2-40B4-BE49-F238E27FC236}">
                <a16:creationId xmlns:a16="http://schemas.microsoft.com/office/drawing/2014/main" id="{B8C8D303-8273-F1A5-61A9-AA26C1C2447F}"/>
              </a:ext>
            </a:extLst>
          </p:cNvPr>
          <p:cNvSpPr/>
          <p:nvPr/>
        </p:nvSpPr>
        <p:spPr>
          <a:xfrm>
            <a:off x="1566392" y="3181149"/>
            <a:ext cx="1310037" cy="1033880"/>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53" name="矩形: 圆角 52">
            <a:extLst>
              <a:ext uri="{FF2B5EF4-FFF2-40B4-BE49-F238E27FC236}">
                <a16:creationId xmlns:a16="http://schemas.microsoft.com/office/drawing/2014/main" id="{6551CE6C-0170-CA68-3ABC-71F9CA006500}"/>
              </a:ext>
            </a:extLst>
          </p:cNvPr>
          <p:cNvSpPr/>
          <p:nvPr/>
        </p:nvSpPr>
        <p:spPr>
          <a:xfrm>
            <a:off x="2865131" y="4357202"/>
            <a:ext cx="1478510" cy="1288795"/>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54" name="矩形: 圆角 53">
            <a:extLst>
              <a:ext uri="{FF2B5EF4-FFF2-40B4-BE49-F238E27FC236}">
                <a16:creationId xmlns:a16="http://schemas.microsoft.com/office/drawing/2014/main" id="{8DD1F939-1791-3172-AD38-B0CD94408716}"/>
              </a:ext>
            </a:extLst>
          </p:cNvPr>
          <p:cNvSpPr/>
          <p:nvPr/>
        </p:nvSpPr>
        <p:spPr>
          <a:xfrm>
            <a:off x="1570097" y="4370115"/>
            <a:ext cx="1059814" cy="1209829"/>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55" name="矩形: 圆角 54">
            <a:extLst>
              <a:ext uri="{FF2B5EF4-FFF2-40B4-BE49-F238E27FC236}">
                <a16:creationId xmlns:a16="http://schemas.microsoft.com/office/drawing/2014/main" id="{1350FA1A-2069-B92D-5F9F-566F91954751}"/>
              </a:ext>
            </a:extLst>
          </p:cNvPr>
          <p:cNvSpPr/>
          <p:nvPr/>
        </p:nvSpPr>
        <p:spPr>
          <a:xfrm>
            <a:off x="3032450" y="3172684"/>
            <a:ext cx="1310037" cy="1033880"/>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56" name="文本框 55">
            <a:extLst>
              <a:ext uri="{FF2B5EF4-FFF2-40B4-BE49-F238E27FC236}">
                <a16:creationId xmlns:a16="http://schemas.microsoft.com/office/drawing/2014/main" id="{AA7A45A1-260D-38B9-8C96-3A0CBE2670FF}"/>
              </a:ext>
            </a:extLst>
          </p:cNvPr>
          <p:cNvSpPr txBox="1"/>
          <p:nvPr/>
        </p:nvSpPr>
        <p:spPr>
          <a:xfrm>
            <a:off x="5232670" y="3966816"/>
            <a:ext cx="2183028" cy="338554"/>
          </a:xfrm>
          <a:prstGeom prst="rect">
            <a:avLst/>
          </a:prstGeom>
          <a:noFill/>
        </p:spPr>
        <p:txBody>
          <a:bodyPr wrap="square" rtlCol="0">
            <a:spAutoFit/>
          </a:bodyPr>
          <a:lstStyle/>
          <a:p>
            <a:pPr algn="ct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以群为单位随机抽取</a:t>
            </a:r>
          </a:p>
        </p:txBody>
      </p:sp>
      <p:pic>
        <p:nvPicPr>
          <p:cNvPr id="63" name="图形 62" descr="女士 纯色填充">
            <a:extLst>
              <a:ext uri="{FF2B5EF4-FFF2-40B4-BE49-F238E27FC236}">
                <a16:creationId xmlns:a16="http://schemas.microsoft.com/office/drawing/2014/main" id="{AFDDC941-5361-FEAB-3FE1-E66ECFFB967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350772" y="4059641"/>
            <a:ext cx="689304" cy="689304"/>
          </a:xfrm>
          <a:prstGeom prst="rect">
            <a:avLst/>
          </a:prstGeom>
        </p:spPr>
      </p:pic>
      <p:pic>
        <p:nvPicPr>
          <p:cNvPr id="64" name="图形 63" descr="女士 纯色填充">
            <a:extLst>
              <a:ext uri="{FF2B5EF4-FFF2-40B4-BE49-F238E27FC236}">
                <a16:creationId xmlns:a16="http://schemas.microsoft.com/office/drawing/2014/main" id="{ED2E1C3E-9FC1-D5E1-3D2F-0868164754C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787312" y="3926156"/>
            <a:ext cx="689304" cy="689304"/>
          </a:xfrm>
          <a:prstGeom prst="rect">
            <a:avLst/>
          </a:prstGeom>
        </p:spPr>
      </p:pic>
      <p:pic>
        <p:nvPicPr>
          <p:cNvPr id="65" name="图形 64" descr="拄手杖的人 纯色填充">
            <a:extLst>
              <a:ext uri="{FF2B5EF4-FFF2-40B4-BE49-F238E27FC236}">
                <a16:creationId xmlns:a16="http://schemas.microsoft.com/office/drawing/2014/main" id="{ED9CF2AB-654E-6A4D-5DC8-9D4DAEA3A82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556852" y="3971045"/>
            <a:ext cx="689305" cy="689305"/>
          </a:xfrm>
          <a:prstGeom prst="rect">
            <a:avLst/>
          </a:prstGeom>
        </p:spPr>
      </p:pic>
      <p:pic>
        <p:nvPicPr>
          <p:cNvPr id="66" name="图形 65" descr="男人 纯色填充">
            <a:extLst>
              <a:ext uri="{FF2B5EF4-FFF2-40B4-BE49-F238E27FC236}">
                <a16:creationId xmlns:a16="http://schemas.microsoft.com/office/drawing/2014/main" id="{6C7ECAE3-B64D-8851-8AE8-6DC0E7489F6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98734" y="4017870"/>
            <a:ext cx="736651" cy="736651"/>
          </a:xfrm>
          <a:prstGeom prst="rect">
            <a:avLst/>
          </a:prstGeom>
        </p:spPr>
      </p:pic>
      <p:sp>
        <p:nvSpPr>
          <p:cNvPr id="67" name="矩形: 圆角 66">
            <a:extLst>
              <a:ext uri="{FF2B5EF4-FFF2-40B4-BE49-F238E27FC236}">
                <a16:creationId xmlns:a16="http://schemas.microsoft.com/office/drawing/2014/main" id="{CF56E734-9B73-6527-ECAC-E00D00CBB993}"/>
              </a:ext>
            </a:extLst>
          </p:cNvPr>
          <p:cNvSpPr/>
          <p:nvPr/>
        </p:nvSpPr>
        <p:spPr>
          <a:xfrm>
            <a:off x="8350772" y="3814142"/>
            <a:ext cx="1310037" cy="1033880"/>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68" name="图形 67" descr="男人 纯色填充">
            <a:extLst>
              <a:ext uri="{FF2B5EF4-FFF2-40B4-BE49-F238E27FC236}">
                <a16:creationId xmlns:a16="http://schemas.microsoft.com/office/drawing/2014/main" id="{43776F21-4021-4B4A-4CF0-AD2D75CED5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37042" y="3785694"/>
            <a:ext cx="736651" cy="736651"/>
          </a:xfrm>
          <a:prstGeom prst="rect">
            <a:avLst/>
          </a:prstGeom>
        </p:spPr>
      </p:pic>
      <p:pic>
        <p:nvPicPr>
          <p:cNvPr id="69" name="图形 68" descr="组 纯色填充">
            <a:extLst>
              <a:ext uri="{FF2B5EF4-FFF2-40B4-BE49-F238E27FC236}">
                <a16:creationId xmlns:a16="http://schemas.microsoft.com/office/drawing/2014/main" id="{B09388BA-FB9B-B64B-3505-45CE534E625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204561" y="3696819"/>
            <a:ext cx="914400" cy="914400"/>
          </a:xfrm>
          <a:prstGeom prst="rect">
            <a:avLst/>
          </a:prstGeom>
        </p:spPr>
      </p:pic>
      <p:pic>
        <p:nvPicPr>
          <p:cNvPr id="70" name="图形 69" descr="拄手杖的人 纯色填充">
            <a:extLst>
              <a:ext uri="{FF2B5EF4-FFF2-40B4-BE49-F238E27FC236}">
                <a16:creationId xmlns:a16="http://schemas.microsoft.com/office/drawing/2014/main" id="{B1F718AB-C93D-AD9D-294E-9B07316C067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501006" y="4229827"/>
            <a:ext cx="706867" cy="706867"/>
          </a:xfrm>
          <a:prstGeom prst="rect">
            <a:avLst/>
          </a:prstGeom>
        </p:spPr>
      </p:pic>
      <p:pic>
        <p:nvPicPr>
          <p:cNvPr id="71" name="图形 70" descr="男人群 纯色填充">
            <a:extLst>
              <a:ext uri="{FF2B5EF4-FFF2-40B4-BE49-F238E27FC236}">
                <a16:creationId xmlns:a16="http://schemas.microsoft.com/office/drawing/2014/main" id="{2062AC54-56D0-4413-FA6C-496480ABD3B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990838" y="4055906"/>
            <a:ext cx="818266" cy="818266"/>
          </a:xfrm>
          <a:prstGeom prst="rect">
            <a:avLst/>
          </a:prstGeom>
        </p:spPr>
      </p:pic>
      <p:sp>
        <p:nvSpPr>
          <p:cNvPr id="72" name="矩形: 圆角 71">
            <a:extLst>
              <a:ext uri="{FF2B5EF4-FFF2-40B4-BE49-F238E27FC236}">
                <a16:creationId xmlns:a16="http://schemas.microsoft.com/office/drawing/2014/main" id="{AD504E46-3908-47FA-32F9-8F0809BAC1DB}"/>
              </a:ext>
            </a:extLst>
          </p:cNvPr>
          <p:cNvSpPr/>
          <p:nvPr/>
        </p:nvSpPr>
        <p:spPr>
          <a:xfrm>
            <a:off x="9913156" y="3722939"/>
            <a:ext cx="1478510" cy="1288795"/>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74" name="连接符: 曲线 73">
            <a:extLst>
              <a:ext uri="{FF2B5EF4-FFF2-40B4-BE49-F238E27FC236}">
                <a16:creationId xmlns:a16="http://schemas.microsoft.com/office/drawing/2014/main" id="{EBA3670A-BE7A-5813-7C5B-1730E1B3015E}"/>
              </a:ext>
            </a:extLst>
          </p:cNvPr>
          <p:cNvCxnSpPr>
            <a:cxnSpLocks/>
            <a:stCxn id="52" idx="0"/>
          </p:cNvCxnSpPr>
          <p:nvPr/>
        </p:nvCxnSpPr>
        <p:spPr>
          <a:xfrm rot="16200000" flipH="1">
            <a:off x="4871316" y="531244"/>
            <a:ext cx="829550" cy="6129361"/>
          </a:xfrm>
          <a:prstGeom prst="curvedConnector4">
            <a:avLst>
              <a:gd name="adj1" fmla="val -87480"/>
              <a:gd name="adj2" fmla="val 6916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7" name="连接符: 曲线 86">
            <a:extLst>
              <a:ext uri="{FF2B5EF4-FFF2-40B4-BE49-F238E27FC236}">
                <a16:creationId xmlns:a16="http://schemas.microsoft.com/office/drawing/2014/main" id="{EC039304-200E-A6E9-6163-5E8BD808FCEC}"/>
              </a:ext>
            </a:extLst>
          </p:cNvPr>
          <p:cNvCxnSpPr>
            <a:cxnSpLocks/>
            <a:stCxn id="53" idx="2"/>
          </p:cNvCxnSpPr>
          <p:nvPr/>
        </p:nvCxnSpPr>
        <p:spPr>
          <a:xfrm rot="5400000" flipH="1" flipV="1">
            <a:off x="6480480" y="2135640"/>
            <a:ext cx="634263" cy="6386452"/>
          </a:xfrm>
          <a:prstGeom prst="curvedConnector4">
            <a:avLst>
              <a:gd name="adj1" fmla="val -69907"/>
              <a:gd name="adj2" fmla="val 55788"/>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49221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24</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分层抽样</a:t>
            </a:r>
          </a:p>
        </p:txBody>
      </p:sp>
      <p:pic>
        <p:nvPicPr>
          <p:cNvPr id="4" name="图片 3">
            <a:extLst>
              <a:ext uri="{FF2B5EF4-FFF2-40B4-BE49-F238E27FC236}">
                <a16:creationId xmlns:a16="http://schemas.microsoft.com/office/drawing/2014/main" id="{F0FA6491-E3FE-D862-342D-A0ECF66E9538}"/>
              </a:ext>
            </a:extLst>
          </p:cNvPr>
          <p:cNvPicPr>
            <a:picLocks noChangeAspect="1"/>
          </p:cNvPicPr>
          <p:nvPr/>
        </p:nvPicPr>
        <p:blipFill>
          <a:blip r:embed="rId3"/>
          <a:stretch>
            <a:fillRect/>
          </a:stretch>
        </p:blipFill>
        <p:spPr>
          <a:xfrm>
            <a:off x="1050223" y="1014363"/>
            <a:ext cx="9623559" cy="5030497"/>
          </a:xfrm>
          <a:prstGeom prst="rect">
            <a:avLst/>
          </a:prstGeom>
        </p:spPr>
      </p:pic>
      <p:cxnSp>
        <p:nvCxnSpPr>
          <p:cNvPr id="2" name="直接连接符 1">
            <a:extLst>
              <a:ext uri="{FF2B5EF4-FFF2-40B4-BE49-F238E27FC236}">
                <a16:creationId xmlns:a16="http://schemas.microsoft.com/office/drawing/2014/main" id="{EEBF465E-BBA2-E3A2-B124-E0F8E460E157}"/>
              </a:ext>
            </a:extLst>
          </p:cNvPr>
          <p:cNvCxnSpPr>
            <a:cxnSpLocks/>
          </p:cNvCxnSpPr>
          <p:nvPr/>
        </p:nvCxnSpPr>
        <p:spPr>
          <a:xfrm>
            <a:off x="4498357" y="5369059"/>
            <a:ext cx="4252881" cy="0"/>
          </a:xfrm>
          <a:prstGeom prst="line">
            <a:avLst/>
          </a:prstGeom>
          <a:ln w="28575">
            <a:solidFill>
              <a:srgbClr val="9A000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20358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AE0BF3E-20B9-5EB4-F2CD-D9BD7F235D28}"/>
              </a:ext>
            </a:extLst>
          </p:cNvPr>
          <p:cNvPicPr>
            <a:picLocks noChangeAspect="1"/>
          </p:cNvPicPr>
          <p:nvPr/>
        </p:nvPicPr>
        <p:blipFill>
          <a:blip r:embed="rId3"/>
          <a:stretch>
            <a:fillRect/>
          </a:stretch>
        </p:blipFill>
        <p:spPr>
          <a:xfrm>
            <a:off x="1307163" y="374831"/>
            <a:ext cx="8591900" cy="6019522"/>
          </a:xfrm>
          <a:prstGeom prst="rect">
            <a:avLst/>
          </a:prstGeom>
        </p:spPr>
      </p:pic>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25</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分层抽样</a:t>
            </a:r>
          </a:p>
        </p:txBody>
      </p:sp>
    </p:spTree>
    <p:extLst>
      <p:ext uri="{BB962C8B-B14F-4D97-AF65-F5344CB8AC3E}">
        <p14:creationId xmlns:p14="http://schemas.microsoft.com/office/powerpoint/2010/main" val="2864616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26</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四种概率抽样方法的比较</a:t>
            </a:r>
          </a:p>
        </p:txBody>
      </p:sp>
      <p:graphicFrame>
        <p:nvGraphicFramePr>
          <p:cNvPr id="2" name="表格 2">
            <a:extLst>
              <a:ext uri="{FF2B5EF4-FFF2-40B4-BE49-F238E27FC236}">
                <a16:creationId xmlns:a16="http://schemas.microsoft.com/office/drawing/2014/main" id="{0B445C51-B22F-7CBF-E9D3-6B3A618DFE91}"/>
              </a:ext>
            </a:extLst>
          </p:cNvPr>
          <p:cNvGraphicFramePr>
            <a:graphicFrameLocks noGrp="1"/>
          </p:cNvGraphicFramePr>
          <p:nvPr>
            <p:extLst>
              <p:ext uri="{D42A27DB-BD31-4B8C-83A1-F6EECF244321}">
                <p14:modId xmlns:p14="http://schemas.microsoft.com/office/powerpoint/2010/main" val="2755946870"/>
              </p:ext>
            </p:extLst>
          </p:nvPr>
        </p:nvGraphicFramePr>
        <p:xfrm>
          <a:off x="501074" y="1089720"/>
          <a:ext cx="11189851" cy="5076000"/>
        </p:xfrm>
        <a:graphic>
          <a:graphicData uri="http://schemas.openxmlformats.org/drawingml/2006/table">
            <a:tbl>
              <a:tblPr firstRow="1" bandRow="1">
                <a:tableStyleId>{5C22544A-7EE6-4342-B048-85BDC9FD1C3A}</a:tableStyleId>
              </a:tblPr>
              <a:tblGrid>
                <a:gridCol w="1268583">
                  <a:extLst>
                    <a:ext uri="{9D8B030D-6E8A-4147-A177-3AD203B41FA5}">
                      <a16:colId xmlns:a16="http://schemas.microsoft.com/office/drawing/2014/main" val="1002769545"/>
                    </a:ext>
                  </a:extLst>
                </a:gridCol>
                <a:gridCol w="3207358">
                  <a:extLst>
                    <a:ext uri="{9D8B030D-6E8A-4147-A177-3AD203B41FA5}">
                      <a16:colId xmlns:a16="http://schemas.microsoft.com/office/drawing/2014/main" val="510052463"/>
                    </a:ext>
                  </a:extLst>
                </a:gridCol>
                <a:gridCol w="2237970">
                  <a:extLst>
                    <a:ext uri="{9D8B030D-6E8A-4147-A177-3AD203B41FA5}">
                      <a16:colId xmlns:a16="http://schemas.microsoft.com/office/drawing/2014/main" val="4117135909"/>
                    </a:ext>
                  </a:extLst>
                </a:gridCol>
                <a:gridCol w="2237970">
                  <a:extLst>
                    <a:ext uri="{9D8B030D-6E8A-4147-A177-3AD203B41FA5}">
                      <a16:colId xmlns:a16="http://schemas.microsoft.com/office/drawing/2014/main" val="3216106882"/>
                    </a:ext>
                  </a:extLst>
                </a:gridCol>
                <a:gridCol w="2237970">
                  <a:extLst>
                    <a:ext uri="{9D8B030D-6E8A-4147-A177-3AD203B41FA5}">
                      <a16:colId xmlns:a16="http://schemas.microsoft.com/office/drawing/2014/main" val="726782372"/>
                    </a:ext>
                  </a:extLst>
                </a:gridCol>
              </a:tblGrid>
              <a:tr h="545272">
                <a:tc>
                  <a:txBody>
                    <a:bodyPr/>
                    <a:lstStyle/>
                    <a:p>
                      <a:endParaRPr lang="zh-CN" altLang="en-US" sz="1600" dirty="0"/>
                    </a:p>
                  </a:txBody>
                  <a:tcPr/>
                </a:tc>
                <a:tc>
                  <a:txBody>
                    <a:bodyPr/>
                    <a:lstStyle/>
                    <a:p>
                      <a:pPr algn="ctr"/>
                      <a:r>
                        <a:rPr lang="zh-CN" altLang="en-US" sz="1600" dirty="0"/>
                        <a:t>简单随机抽样</a:t>
                      </a:r>
                    </a:p>
                  </a:txBody>
                  <a:tcPr anchor="ctr"/>
                </a:tc>
                <a:tc>
                  <a:txBody>
                    <a:bodyPr/>
                    <a:lstStyle/>
                    <a:p>
                      <a:pPr algn="ctr"/>
                      <a:r>
                        <a:rPr lang="zh-CN" altLang="en-US" sz="1600" dirty="0"/>
                        <a:t>系统抽样</a:t>
                      </a:r>
                    </a:p>
                  </a:txBody>
                  <a:tcPr anchor="ctr"/>
                </a:tc>
                <a:tc>
                  <a:txBody>
                    <a:bodyPr/>
                    <a:lstStyle/>
                    <a:p>
                      <a:pPr algn="ctr"/>
                      <a:r>
                        <a:rPr lang="zh-CN" altLang="en-US" sz="1600" dirty="0"/>
                        <a:t>整群抽样</a:t>
                      </a:r>
                    </a:p>
                  </a:txBody>
                  <a:tcPr anchor="ctr"/>
                </a:tc>
                <a:tc>
                  <a:txBody>
                    <a:bodyPr/>
                    <a:lstStyle/>
                    <a:p>
                      <a:pPr algn="ctr"/>
                      <a:r>
                        <a:rPr lang="zh-CN" altLang="en-US" sz="1600" dirty="0"/>
                        <a:t>分层抽样</a:t>
                      </a:r>
                    </a:p>
                  </a:txBody>
                  <a:tcPr anchor="ctr"/>
                </a:tc>
                <a:extLst>
                  <a:ext uri="{0D108BD9-81ED-4DB2-BD59-A6C34878D82A}">
                    <a16:rowId xmlns:a16="http://schemas.microsoft.com/office/drawing/2014/main" val="4130349894"/>
                  </a:ext>
                </a:extLst>
              </a:tr>
              <a:tr h="1812092">
                <a:tc>
                  <a:txBody>
                    <a:bodyPr/>
                    <a:lstStyle/>
                    <a:p>
                      <a:pPr algn="ctr"/>
                      <a:r>
                        <a:rPr lang="zh-CN" altLang="en-US" sz="1600" b="1" dirty="0"/>
                        <a:t>优点</a:t>
                      </a:r>
                    </a:p>
                  </a:txBody>
                  <a:tcPr anchor="ctr"/>
                </a:tc>
                <a:tc>
                  <a:txBody>
                    <a:bodyPr/>
                    <a:lstStyle/>
                    <a:p>
                      <a:pPr marL="285750" indent="-285750">
                        <a:buFont typeface="Arial" panose="020B0604020202020204" pitchFamily="34" charset="0"/>
                        <a:buChar char="•"/>
                      </a:pPr>
                      <a:r>
                        <a:rPr lang="zh-CN" altLang="en-US" sz="1600" dirty="0"/>
                        <a:t>简单直观；</a:t>
                      </a:r>
                      <a:endParaRPr lang="en-US" altLang="zh-CN" sz="1600" dirty="0"/>
                    </a:p>
                    <a:p>
                      <a:pPr marL="285750" indent="-285750">
                        <a:buFont typeface="Arial" panose="020B0604020202020204" pitchFamily="34" charset="0"/>
                        <a:buChar char="•"/>
                      </a:pPr>
                      <a:r>
                        <a:rPr lang="zh-CN" altLang="en-US" sz="1600" dirty="0"/>
                        <a:t>均数（或率）及其标准误计算简便</a:t>
                      </a:r>
                    </a:p>
                  </a:txBody>
                  <a:tcPr anchor="ctr"/>
                </a:tc>
                <a:tc>
                  <a:txBody>
                    <a:bodyPr/>
                    <a:lstStyle/>
                    <a:p>
                      <a:pPr marL="285750" indent="-285750">
                        <a:buFont typeface="Arial" panose="020B0604020202020204" pitchFamily="34" charset="0"/>
                        <a:buChar char="•"/>
                      </a:pPr>
                      <a:r>
                        <a:rPr lang="zh-CN" altLang="en-US" sz="1600" dirty="0"/>
                        <a:t>易于理解，简便易行；</a:t>
                      </a:r>
                      <a:endParaRPr lang="en-US" altLang="zh-CN" sz="1600" dirty="0"/>
                    </a:p>
                    <a:p>
                      <a:pPr marL="285750" indent="-285750">
                        <a:buFont typeface="Arial" panose="020B0604020202020204" pitchFamily="34" charset="0"/>
                        <a:buChar char="•"/>
                      </a:pPr>
                      <a:r>
                        <a:rPr lang="zh-CN" altLang="en-US" sz="1600" dirty="0"/>
                        <a:t>可得到按比例分配的样本；</a:t>
                      </a:r>
                      <a:endParaRPr lang="en-US" altLang="zh-CN" sz="1600" dirty="0"/>
                    </a:p>
                    <a:p>
                      <a:pPr marL="285750" indent="-285750">
                        <a:buFont typeface="Arial" panose="020B0604020202020204" pitchFamily="34" charset="0"/>
                        <a:buChar char="•"/>
                      </a:pPr>
                      <a:r>
                        <a:rPr lang="zh-CN" altLang="en-US" sz="1600" dirty="0"/>
                        <a:t>样本在总体中的分布较均匀</a:t>
                      </a:r>
                    </a:p>
                  </a:txBody>
                  <a:tcPr anchor="ctr"/>
                </a:tc>
                <a:tc>
                  <a:txBody>
                    <a:bodyPr/>
                    <a:lstStyle/>
                    <a:p>
                      <a:pPr marL="285750" indent="-285750">
                        <a:buFont typeface="Arial" panose="020B0604020202020204" pitchFamily="34" charset="0"/>
                        <a:buChar char="•"/>
                      </a:pPr>
                      <a:r>
                        <a:rPr lang="zh-CN" altLang="en-US" sz="1600" dirty="0"/>
                        <a:t>便于组织调查；</a:t>
                      </a:r>
                      <a:endParaRPr lang="en-US" altLang="zh-CN" sz="1600" dirty="0"/>
                    </a:p>
                    <a:p>
                      <a:pPr marL="285750" indent="-285750">
                        <a:buFont typeface="Arial" panose="020B0604020202020204" pitchFamily="34" charset="0"/>
                        <a:buChar char="•"/>
                      </a:pPr>
                      <a:r>
                        <a:rPr lang="zh-CN" altLang="en-US" sz="1600" dirty="0"/>
                        <a:t>节约成本；</a:t>
                      </a:r>
                      <a:endParaRPr lang="en-US" altLang="zh-CN" sz="1600" dirty="0"/>
                    </a:p>
                    <a:p>
                      <a:pPr marL="285750" indent="-285750">
                        <a:buFont typeface="Arial" panose="020B0604020202020204" pitchFamily="34" charset="0"/>
                        <a:buChar char="•"/>
                      </a:pPr>
                      <a:r>
                        <a:rPr lang="zh-CN" altLang="en-US" sz="1600" dirty="0"/>
                        <a:t>容易控制调查质量</a:t>
                      </a:r>
                    </a:p>
                  </a:txBody>
                  <a:tcPr anchor="ctr"/>
                </a:tc>
                <a:tc>
                  <a:txBody>
                    <a:bodyPr/>
                    <a:lstStyle/>
                    <a:p>
                      <a:pPr marL="285750" indent="-285750">
                        <a:buFont typeface="Arial" panose="020B0604020202020204" pitchFamily="34" charset="0"/>
                        <a:buChar char="•"/>
                      </a:pPr>
                      <a:r>
                        <a:rPr lang="zh-CN" altLang="en-US" sz="1600" dirty="0"/>
                        <a:t>抽样误差相对较小；</a:t>
                      </a:r>
                      <a:endParaRPr lang="en-US" altLang="zh-CN" sz="1600" dirty="0"/>
                    </a:p>
                    <a:p>
                      <a:pPr marL="285750" indent="-285750">
                        <a:buFont typeface="Arial" panose="020B0604020202020204" pitchFamily="34" charset="0"/>
                        <a:buChar char="•"/>
                      </a:pPr>
                      <a:r>
                        <a:rPr lang="zh-CN" altLang="en-US" sz="1600" dirty="0"/>
                        <a:t>可对不同层采用不同的抽样方法；</a:t>
                      </a:r>
                      <a:endParaRPr lang="en-US" altLang="zh-CN" sz="1600" dirty="0"/>
                    </a:p>
                    <a:p>
                      <a:pPr marL="285750" indent="-285750">
                        <a:buFont typeface="Arial" panose="020B0604020202020204" pitchFamily="34" charset="0"/>
                        <a:buChar char="•"/>
                      </a:pPr>
                      <a:r>
                        <a:rPr lang="zh-CN" altLang="en-US" sz="1600" dirty="0"/>
                        <a:t>可对不同层进行独立分析</a:t>
                      </a:r>
                    </a:p>
                  </a:txBody>
                  <a:tcPr anchor="ctr"/>
                </a:tc>
                <a:extLst>
                  <a:ext uri="{0D108BD9-81ED-4DB2-BD59-A6C34878D82A}">
                    <a16:rowId xmlns:a16="http://schemas.microsoft.com/office/drawing/2014/main" val="3990060106"/>
                  </a:ext>
                </a:extLst>
              </a:tr>
              <a:tr h="1598346">
                <a:tc>
                  <a:txBody>
                    <a:bodyPr/>
                    <a:lstStyle/>
                    <a:p>
                      <a:pPr algn="ctr"/>
                      <a:r>
                        <a:rPr lang="zh-CN" altLang="en-US" sz="1600" b="1" dirty="0"/>
                        <a:t>缺点</a:t>
                      </a:r>
                    </a:p>
                  </a:txBody>
                  <a:tcPr anchor="ctr"/>
                </a:tc>
                <a:tc>
                  <a:txBody>
                    <a:bodyPr/>
                    <a:lstStyle/>
                    <a:p>
                      <a:pPr marL="285750" indent="-285750">
                        <a:buFont typeface="Arial" panose="020B0604020202020204" pitchFamily="34" charset="0"/>
                        <a:buChar char="•"/>
                      </a:pPr>
                      <a:r>
                        <a:rPr lang="zh-CN" altLang="en-US" sz="1600" dirty="0"/>
                        <a:t>观察单位较多时，编号在实际工作者难以实现；</a:t>
                      </a:r>
                      <a:endParaRPr lang="en-US" altLang="zh-CN" sz="1600" dirty="0"/>
                    </a:p>
                    <a:p>
                      <a:pPr marL="285750" indent="-285750">
                        <a:buFont typeface="Arial" panose="020B0604020202020204" pitchFamily="34" charset="0"/>
                        <a:buChar char="•"/>
                      </a:pPr>
                      <a:r>
                        <a:rPr lang="zh-CN" altLang="en-US" sz="1600" dirty="0"/>
                        <a:t>当总体变异大时，抽样误差较分层抽样大；</a:t>
                      </a:r>
                      <a:endParaRPr lang="en-US" altLang="zh-CN" sz="1600" dirty="0"/>
                    </a:p>
                    <a:p>
                      <a:pPr marL="285750" indent="-285750">
                        <a:buFont typeface="Arial" panose="020B0604020202020204" pitchFamily="34" charset="0"/>
                        <a:buChar char="•"/>
                      </a:pPr>
                      <a:r>
                        <a:rPr lang="zh-CN" altLang="en-US" sz="1600" dirty="0"/>
                        <a:t>样本分散，难以组织调查</a:t>
                      </a:r>
                    </a:p>
                  </a:txBody>
                  <a:tcPr anchor="ctr"/>
                </a:tc>
                <a:tc>
                  <a:txBody>
                    <a:bodyPr/>
                    <a:lstStyle/>
                    <a:p>
                      <a:r>
                        <a:rPr lang="zh-CN" altLang="en-US" sz="1600" dirty="0"/>
                        <a:t>观察单位按顺序有周期趋势或递增（减）时易产生偏差</a:t>
                      </a:r>
                    </a:p>
                  </a:txBody>
                  <a:tcPr anchor="ctr"/>
                </a:tc>
                <a:tc>
                  <a:txBody>
                    <a:bodyPr/>
                    <a:lstStyle/>
                    <a:p>
                      <a:r>
                        <a:rPr lang="zh-CN" altLang="en-US" sz="1600" dirty="0"/>
                        <a:t>样本例数一定时，抽样误差大于简单随机抽样（因样本未广泛散布于总体中）</a:t>
                      </a:r>
                    </a:p>
                  </a:txBody>
                  <a:tcPr anchor="ctr"/>
                </a:tc>
                <a:tc>
                  <a:txBody>
                    <a:bodyPr/>
                    <a:lstStyle/>
                    <a:p>
                      <a:r>
                        <a:rPr lang="zh-CN" altLang="en-US" sz="1600" dirty="0"/>
                        <a:t>若分层变量选择不当，层内变异较大，层间变异较小，则分层抽样失去意义</a:t>
                      </a:r>
                    </a:p>
                  </a:txBody>
                  <a:tcPr anchor="ctr"/>
                </a:tc>
                <a:extLst>
                  <a:ext uri="{0D108BD9-81ED-4DB2-BD59-A6C34878D82A}">
                    <a16:rowId xmlns:a16="http://schemas.microsoft.com/office/drawing/2014/main" val="1601639199"/>
                  </a:ext>
                </a:extLst>
              </a:tr>
              <a:tr h="1120290">
                <a:tc>
                  <a:txBody>
                    <a:bodyPr/>
                    <a:lstStyle/>
                    <a:p>
                      <a:pPr algn="ctr"/>
                      <a:r>
                        <a:rPr lang="zh-CN" altLang="en-US" sz="1600" b="1" dirty="0"/>
                        <a:t>适用范围</a:t>
                      </a:r>
                    </a:p>
                  </a:txBody>
                  <a:tcPr anchor="ctr"/>
                </a:tc>
                <a:tc>
                  <a:txBody>
                    <a:bodyPr/>
                    <a:lstStyle/>
                    <a:p>
                      <a:r>
                        <a:rPr lang="zh-CN" altLang="en-US" sz="1600" dirty="0"/>
                        <a:t>是其他抽样方法的基础，主要用于总体不大的情形</a:t>
                      </a:r>
                    </a:p>
                  </a:txBody>
                  <a:tcPr anchor="ctr"/>
                </a:tc>
                <a:tc>
                  <a:txBody>
                    <a:bodyPr/>
                    <a:lstStyle/>
                    <a:p>
                      <a:r>
                        <a:rPr lang="zh-CN" altLang="en-US" sz="1600" dirty="0"/>
                        <a:t>主要用于按抽样顺序个体随机分布的情形</a:t>
                      </a:r>
                    </a:p>
                  </a:txBody>
                  <a:tcPr anchor="ctr"/>
                </a:tc>
                <a:tc>
                  <a:txBody>
                    <a:bodyPr/>
                    <a:lstStyle/>
                    <a:p>
                      <a:r>
                        <a:rPr lang="zh-CN" altLang="en-US" sz="1600" dirty="0"/>
                        <a:t>主要用于群间差异较小的情形</a:t>
                      </a:r>
                    </a:p>
                  </a:txBody>
                  <a:tcPr anchor="ctr"/>
                </a:tc>
                <a:tc>
                  <a:txBody>
                    <a:bodyPr/>
                    <a:lstStyle/>
                    <a:p>
                      <a:r>
                        <a:rPr lang="zh-CN" altLang="en-US" sz="1600" dirty="0"/>
                        <a:t>主要用于层间差异较大的情形</a:t>
                      </a:r>
                    </a:p>
                  </a:txBody>
                  <a:tcPr anchor="ctr"/>
                </a:tc>
                <a:extLst>
                  <a:ext uri="{0D108BD9-81ED-4DB2-BD59-A6C34878D82A}">
                    <a16:rowId xmlns:a16="http://schemas.microsoft.com/office/drawing/2014/main" val="1350640497"/>
                  </a:ext>
                </a:extLst>
              </a:tr>
            </a:tbl>
          </a:graphicData>
        </a:graphic>
      </p:graphicFrame>
    </p:spTree>
    <p:extLst>
      <p:ext uri="{BB962C8B-B14F-4D97-AF65-F5344CB8AC3E}">
        <p14:creationId xmlns:p14="http://schemas.microsoft.com/office/powerpoint/2010/main" val="41224782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27</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多阶段抽样</a:t>
            </a:r>
          </a:p>
        </p:txBody>
      </p:sp>
      <p:graphicFrame>
        <p:nvGraphicFramePr>
          <p:cNvPr id="6" name="图示 5">
            <a:extLst>
              <a:ext uri="{FF2B5EF4-FFF2-40B4-BE49-F238E27FC236}">
                <a16:creationId xmlns:a16="http://schemas.microsoft.com/office/drawing/2014/main" id="{00DBFE8F-C4F7-47B0-CB14-0D9AC3F857A3}"/>
              </a:ext>
            </a:extLst>
          </p:cNvPr>
          <p:cNvGraphicFramePr/>
          <p:nvPr>
            <p:extLst>
              <p:ext uri="{D42A27DB-BD31-4B8C-83A1-F6EECF244321}">
                <p14:modId xmlns:p14="http://schemas.microsoft.com/office/powerpoint/2010/main" val="825284130"/>
              </p:ext>
            </p:extLst>
          </p:nvPr>
        </p:nvGraphicFramePr>
        <p:xfrm>
          <a:off x="664155" y="412531"/>
          <a:ext cx="11254249" cy="2362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文本框 6">
            <a:extLst>
              <a:ext uri="{FF2B5EF4-FFF2-40B4-BE49-F238E27FC236}">
                <a16:creationId xmlns:a16="http://schemas.microsoft.com/office/drawing/2014/main" id="{6B252AE8-66A6-6AC2-8CA1-796F349239EE}"/>
              </a:ext>
            </a:extLst>
          </p:cNvPr>
          <p:cNvSpPr txBox="1"/>
          <p:nvPr/>
        </p:nvSpPr>
        <p:spPr>
          <a:xfrm>
            <a:off x="664154" y="2295965"/>
            <a:ext cx="11155539" cy="1704954"/>
          </a:xfrm>
          <a:prstGeom prst="rect">
            <a:avLst/>
          </a:prstGeom>
          <a:noFill/>
        </p:spPr>
        <p:txBody>
          <a:bodyPr wrap="square" rtlCol="0">
            <a:spAutoFit/>
          </a:bodyPr>
          <a:lstStyle/>
          <a:p>
            <a:pPr>
              <a:lnSpc>
                <a:spcPct val="150000"/>
              </a:lnSpc>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在多阶段整群抽样中，调查的不是抽中群内的所有个体，而是在群内在进行抽样，抽中的群未初级抽样单位。群的大小作为初级抽样单位在实际情况中通常都不同。如果按照相同概率抽取，有可能出现全是大群或全是小群的情形。如果采用分层抽样，会受限于分层因素的选择。</a:t>
            </a:r>
            <a:r>
              <a:rPr lang="zh-CN" altLang="en-US" b="1" dirty="0">
                <a:solidFill>
                  <a:srgbClr val="9A0000"/>
                </a:solidFill>
                <a:latin typeface="Arial" panose="020B0604020202020204" pitchFamily="34" charset="0"/>
                <a:ea typeface="微软雅黑" panose="020B0503020204020204" pitchFamily="34" charset="-122"/>
                <a:cs typeface="+mn-ea"/>
                <a:sym typeface="Arial" panose="020B0604020202020204" pitchFamily="34" charset="0"/>
              </a:rPr>
              <a:t>概率比例抽样</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Probability proportionate to size, PPS</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）则不需要根据群的大小分层，又能较好的控制由于群的大小不同而造成的偏倚。</a:t>
            </a:r>
          </a:p>
        </p:txBody>
      </p:sp>
      <p:graphicFrame>
        <p:nvGraphicFramePr>
          <p:cNvPr id="11" name="图示 10">
            <a:extLst>
              <a:ext uri="{FF2B5EF4-FFF2-40B4-BE49-F238E27FC236}">
                <a16:creationId xmlns:a16="http://schemas.microsoft.com/office/drawing/2014/main" id="{FD7E84F5-0305-0A3B-8E43-B7F886FD1177}"/>
              </a:ext>
            </a:extLst>
          </p:cNvPr>
          <p:cNvGraphicFramePr/>
          <p:nvPr>
            <p:extLst>
              <p:ext uri="{D42A27DB-BD31-4B8C-83A1-F6EECF244321}">
                <p14:modId xmlns:p14="http://schemas.microsoft.com/office/powerpoint/2010/main" val="208277416"/>
              </p:ext>
            </p:extLst>
          </p:nvPr>
        </p:nvGraphicFramePr>
        <p:xfrm>
          <a:off x="614798" y="3927959"/>
          <a:ext cx="11254249" cy="236270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6063629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28</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9050" y="249706"/>
            <a:ext cx="9056851" cy="617518"/>
          </a:xfrm>
        </p:spPr>
        <p:txBody>
          <a:bodyPr/>
          <a:lstStyle/>
          <a:p>
            <a:r>
              <a:rPr lang="zh-CN" altLang="en-US" dirty="0">
                <a:sym typeface="Arial" panose="020B0604020202020204" pitchFamily="34" charset="0"/>
              </a:rPr>
              <a:t>非概率抽样</a:t>
            </a:r>
          </a:p>
        </p:txBody>
      </p:sp>
      <p:graphicFrame>
        <p:nvGraphicFramePr>
          <p:cNvPr id="3" name="图示 2">
            <a:extLst>
              <a:ext uri="{FF2B5EF4-FFF2-40B4-BE49-F238E27FC236}">
                <a16:creationId xmlns:a16="http://schemas.microsoft.com/office/drawing/2014/main" id="{83482B31-6F55-06E6-854D-4796A92B544B}"/>
              </a:ext>
            </a:extLst>
          </p:cNvPr>
          <p:cNvGraphicFramePr/>
          <p:nvPr>
            <p:extLst>
              <p:ext uri="{D42A27DB-BD31-4B8C-83A1-F6EECF244321}">
                <p14:modId xmlns:p14="http://schemas.microsoft.com/office/powerpoint/2010/main" val="2753483466"/>
              </p:ext>
            </p:extLst>
          </p:nvPr>
        </p:nvGraphicFramePr>
        <p:xfrm>
          <a:off x="676429" y="867224"/>
          <a:ext cx="11254249" cy="2362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图片 4">
            <a:extLst>
              <a:ext uri="{FF2B5EF4-FFF2-40B4-BE49-F238E27FC236}">
                <a16:creationId xmlns:a16="http://schemas.microsoft.com/office/drawing/2014/main" id="{639D0B96-24DB-A5C3-A9C3-009480B13F2C}"/>
              </a:ext>
            </a:extLst>
          </p:cNvPr>
          <p:cNvPicPr>
            <a:picLocks noChangeAspect="1"/>
          </p:cNvPicPr>
          <p:nvPr/>
        </p:nvPicPr>
        <p:blipFill>
          <a:blip r:embed="rId8"/>
          <a:stretch>
            <a:fillRect/>
          </a:stretch>
        </p:blipFill>
        <p:spPr>
          <a:xfrm>
            <a:off x="3394862" y="3133652"/>
            <a:ext cx="5817382" cy="3192999"/>
          </a:xfrm>
          <a:prstGeom prst="rect">
            <a:avLst/>
          </a:prstGeom>
        </p:spPr>
      </p:pic>
    </p:spTree>
    <p:extLst>
      <p:ext uri="{BB962C8B-B14F-4D97-AF65-F5344CB8AC3E}">
        <p14:creationId xmlns:p14="http://schemas.microsoft.com/office/powerpoint/2010/main" val="939235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29</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非概率抽样</a:t>
            </a:r>
          </a:p>
        </p:txBody>
      </p:sp>
      <p:grpSp>
        <p:nvGrpSpPr>
          <p:cNvPr id="4" name="组合 3">
            <a:extLst>
              <a:ext uri="{FF2B5EF4-FFF2-40B4-BE49-F238E27FC236}">
                <a16:creationId xmlns:a16="http://schemas.microsoft.com/office/drawing/2014/main" id="{0CF0EB8D-4E03-16F6-2BDA-92724E6065AC}"/>
              </a:ext>
            </a:extLst>
          </p:cNvPr>
          <p:cNvGrpSpPr/>
          <p:nvPr/>
        </p:nvGrpSpPr>
        <p:grpSpPr>
          <a:xfrm>
            <a:off x="872123" y="1283755"/>
            <a:ext cx="10573219" cy="5110598"/>
            <a:chOff x="853712" y="1004924"/>
            <a:chExt cx="10573219" cy="5110598"/>
          </a:xfrm>
        </p:grpSpPr>
        <p:sp>
          <p:nvSpPr>
            <p:cNvPr id="5" name="任意多边形: 形状 4">
              <a:extLst>
                <a:ext uri="{FF2B5EF4-FFF2-40B4-BE49-F238E27FC236}">
                  <a16:creationId xmlns:a16="http://schemas.microsoft.com/office/drawing/2014/main" id="{05500A63-8CDE-EDA0-DD2A-01B2DE3EAE38}"/>
                </a:ext>
              </a:extLst>
            </p:cNvPr>
            <p:cNvSpPr/>
            <p:nvPr/>
          </p:nvSpPr>
          <p:spPr>
            <a:xfrm>
              <a:off x="853712" y="1004924"/>
              <a:ext cx="10573219" cy="468000"/>
            </a:xfrm>
            <a:custGeom>
              <a:avLst/>
              <a:gdLst>
                <a:gd name="connsiteX0" fmla="*/ 0 w 10573219"/>
                <a:gd name="connsiteY0" fmla="*/ 100366 h 602182"/>
                <a:gd name="connsiteX1" fmla="*/ 100366 w 10573219"/>
                <a:gd name="connsiteY1" fmla="*/ 0 h 602182"/>
                <a:gd name="connsiteX2" fmla="*/ 10472853 w 10573219"/>
                <a:gd name="connsiteY2" fmla="*/ 0 h 602182"/>
                <a:gd name="connsiteX3" fmla="*/ 10573219 w 10573219"/>
                <a:gd name="connsiteY3" fmla="*/ 100366 h 602182"/>
                <a:gd name="connsiteX4" fmla="*/ 10573219 w 10573219"/>
                <a:gd name="connsiteY4" fmla="*/ 501816 h 602182"/>
                <a:gd name="connsiteX5" fmla="*/ 10472853 w 10573219"/>
                <a:gd name="connsiteY5" fmla="*/ 602182 h 602182"/>
                <a:gd name="connsiteX6" fmla="*/ 100366 w 10573219"/>
                <a:gd name="connsiteY6" fmla="*/ 602182 h 602182"/>
                <a:gd name="connsiteX7" fmla="*/ 0 w 10573219"/>
                <a:gd name="connsiteY7" fmla="*/ 501816 h 602182"/>
                <a:gd name="connsiteX8" fmla="*/ 0 w 10573219"/>
                <a:gd name="connsiteY8" fmla="*/ 100366 h 60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3219" h="602182">
                  <a:moveTo>
                    <a:pt x="0" y="100366"/>
                  </a:moveTo>
                  <a:cubicBezTo>
                    <a:pt x="0" y="44935"/>
                    <a:pt x="44935" y="0"/>
                    <a:pt x="100366" y="0"/>
                  </a:cubicBezTo>
                  <a:lnTo>
                    <a:pt x="10472853" y="0"/>
                  </a:lnTo>
                  <a:cubicBezTo>
                    <a:pt x="10528284" y="0"/>
                    <a:pt x="10573219" y="44935"/>
                    <a:pt x="10573219" y="100366"/>
                  </a:cubicBezTo>
                  <a:lnTo>
                    <a:pt x="10573219" y="501816"/>
                  </a:lnTo>
                  <a:cubicBezTo>
                    <a:pt x="10573219" y="557247"/>
                    <a:pt x="10528284" y="602182"/>
                    <a:pt x="10472853" y="602182"/>
                  </a:cubicBezTo>
                  <a:lnTo>
                    <a:pt x="100366" y="602182"/>
                  </a:lnTo>
                  <a:cubicBezTo>
                    <a:pt x="44935" y="602182"/>
                    <a:pt x="0" y="557247"/>
                    <a:pt x="0" y="501816"/>
                  </a:cubicBezTo>
                  <a:lnTo>
                    <a:pt x="0" y="100366"/>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3">
                <a:shade val="80000"/>
                <a:hueOff val="0"/>
                <a:satOff val="0"/>
                <a:lumOff val="0"/>
                <a:alphaOff val="0"/>
              </a:schemeClr>
            </a:fillRef>
            <a:effectRef idx="2">
              <a:schemeClr val="accent3">
                <a:shade val="80000"/>
                <a:hueOff val="0"/>
                <a:satOff val="0"/>
                <a:lumOff val="0"/>
                <a:alphaOff val="0"/>
              </a:schemeClr>
            </a:effectRef>
            <a:fontRef idx="minor">
              <a:schemeClr val="lt1"/>
            </a:fontRef>
          </p:style>
          <p:txBody>
            <a:bodyPr spcFirstLastPara="0" vert="horz" wrap="square" lIns="101786" tIns="101786" rIns="101786" bIns="101786" numCol="1" spcCol="1270" anchor="ctr" anchorCtr="0">
              <a:noAutofit/>
            </a:bodyPr>
            <a:lstStyle/>
            <a:p>
              <a:pPr marL="0" lvl="0" indent="0" algn="l" defTabSz="844550">
                <a:lnSpc>
                  <a:spcPct val="90000"/>
                </a:lnSpc>
                <a:spcBef>
                  <a:spcPct val="0"/>
                </a:spcBef>
                <a:spcAft>
                  <a:spcPct val="35000"/>
                </a:spcAft>
                <a:buNone/>
              </a:pPr>
              <a:r>
                <a:rPr lang="zh-CN" altLang="en-US" sz="1900" b="1" kern="1200" dirty="0"/>
                <a:t>偶遇抽样（方便抽样）</a:t>
              </a:r>
            </a:p>
          </p:txBody>
        </p:sp>
        <p:sp>
          <p:nvSpPr>
            <p:cNvPr id="6" name="任意多边形: 形状 5">
              <a:extLst>
                <a:ext uri="{FF2B5EF4-FFF2-40B4-BE49-F238E27FC236}">
                  <a16:creationId xmlns:a16="http://schemas.microsoft.com/office/drawing/2014/main" id="{9714D465-FFBC-52B7-A21E-2D77EAB56D56}"/>
                </a:ext>
              </a:extLst>
            </p:cNvPr>
            <p:cNvSpPr/>
            <p:nvPr/>
          </p:nvSpPr>
          <p:spPr>
            <a:xfrm>
              <a:off x="853712" y="1607106"/>
              <a:ext cx="10573219" cy="416587"/>
            </a:xfrm>
            <a:custGeom>
              <a:avLst/>
              <a:gdLst>
                <a:gd name="connsiteX0" fmla="*/ 0 w 10573219"/>
                <a:gd name="connsiteY0" fmla="*/ 0 h 416587"/>
                <a:gd name="connsiteX1" fmla="*/ 10573219 w 10573219"/>
                <a:gd name="connsiteY1" fmla="*/ 0 h 416587"/>
                <a:gd name="connsiteX2" fmla="*/ 10573219 w 10573219"/>
                <a:gd name="connsiteY2" fmla="*/ 416587 h 416587"/>
                <a:gd name="connsiteX3" fmla="*/ 0 w 10573219"/>
                <a:gd name="connsiteY3" fmla="*/ 416587 h 416587"/>
                <a:gd name="connsiteX4" fmla="*/ 0 w 10573219"/>
                <a:gd name="connsiteY4" fmla="*/ 0 h 416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73219" h="416587">
                  <a:moveTo>
                    <a:pt x="0" y="0"/>
                  </a:moveTo>
                  <a:lnTo>
                    <a:pt x="10573219" y="0"/>
                  </a:lnTo>
                  <a:lnTo>
                    <a:pt x="10573219" y="416587"/>
                  </a:lnTo>
                  <a:lnTo>
                    <a:pt x="0" y="41658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35700"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zh-CN" altLang="en-US" sz="1800" kern="1200" dirty="0"/>
                <a:t>研究者根据现实情况而采用最便利的方式来选取样本。</a:t>
              </a:r>
            </a:p>
          </p:txBody>
        </p:sp>
        <p:sp>
          <p:nvSpPr>
            <p:cNvPr id="7" name="任意多边形: 形状 6">
              <a:extLst>
                <a:ext uri="{FF2B5EF4-FFF2-40B4-BE49-F238E27FC236}">
                  <a16:creationId xmlns:a16="http://schemas.microsoft.com/office/drawing/2014/main" id="{0488DD9A-C65D-BED1-ECC7-91693D5C8757}"/>
                </a:ext>
              </a:extLst>
            </p:cNvPr>
            <p:cNvSpPr/>
            <p:nvPr/>
          </p:nvSpPr>
          <p:spPr>
            <a:xfrm>
              <a:off x="853712" y="2085064"/>
              <a:ext cx="10573219" cy="468000"/>
            </a:xfrm>
            <a:custGeom>
              <a:avLst/>
              <a:gdLst>
                <a:gd name="connsiteX0" fmla="*/ 0 w 10573219"/>
                <a:gd name="connsiteY0" fmla="*/ 100366 h 602182"/>
                <a:gd name="connsiteX1" fmla="*/ 100366 w 10573219"/>
                <a:gd name="connsiteY1" fmla="*/ 0 h 602182"/>
                <a:gd name="connsiteX2" fmla="*/ 10472853 w 10573219"/>
                <a:gd name="connsiteY2" fmla="*/ 0 h 602182"/>
                <a:gd name="connsiteX3" fmla="*/ 10573219 w 10573219"/>
                <a:gd name="connsiteY3" fmla="*/ 100366 h 602182"/>
                <a:gd name="connsiteX4" fmla="*/ 10573219 w 10573219"/>
                <a:gd name="connsiteY4" fmla="*/ 501816 h 602182"/>
                <a:gd name="connsiteX5" fmla="*/ 10472853 w 10573219"/>
                <a:gd name="connsiteY5" fmla="*/ 602182 h 602182"/>
                <a:gd name="connsiteX6" fmla="*/ 100366 w 10573219"/>
                <a:gd name="connsiteY6" fmla="*/ 602182 h 602182"/>
                <a:gd name="connsiteX7" fmla="*/ 0 w 10573219"/>
                <a:gd name="connsiteY7" fmla="*/ 501816 h 602182"/>
                <a:gd name="connsiteX8" fmla="*/ 0 w 10573219"/>
                <a:gd name="connsiteY8" fmla="*/ 100366 h 60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3219" h="602182">
                  <a:moveTo>
                    <a:pt x="0" y="100366"/>
                  </a:moveTo>
                  <a:cubicBezTo>
                    <a:pt x="0" y="44935"/>
                    <a:pt x="44935" y="0"/>
                    <a:pt x="100366" y="0"/>
                  </a:cubicBezTo>
                  <a:lnTo>
                    <a:pt x="10472853" y="0"/>
                  </a:lnTo>
                  <a:cubicBezTo>
                    <a:pt x="10528284" y="0"/>
                    <a:pt x="10573219" y="44935"/>
                    <a:pt x="10573219" y="100366"/>
                  </a:cubicBezTo>
                  <a:lnTo>
                    <a:pt x="10573219" y="501816"/>
                  </a:lnTo>
                  <a:cubicBezTo>
                    <a:pt x="10573219" y="557247"/>
                    <a:pt x="10528284" y="602182"/>
                    <a:pt x="10472853" y="602182"/>
                  </a:cubicBezTo>
                  <a:lnTo>
                    <a:pt x="100366" y="602182"/>
                  </a:lnTo>
                  <a:cubicBezTo>
                    <a:pt x="44935" y="602182"/>
                    <a:pt x="0" y="557247"/>
                    <a:pt x="0" y="501816"/>
                  </a:cubicBezTo>
                  <a:lnTo>
                    <a:pt x="0" y="100366"/>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3">
                <a:shade val="80000"/>
                <a:hueOff val="257817"/>
                <a:satOff val="-26179"/>
                <a:lumOff val="14066"/>
                <a:alphaOff val="0"/>
              </a:schemeClr>
            </a:fillRef>
            <a:effectRef idx="2">
              <a:schemeClr val="accent3">
                <a:shade val="80000"/>
                <a:hueOff val="257817"/>
                <a:satOff val="-26179"/>
                <a:lumOff val="14066"/>
                <a:alphaOff val="0"/>
              </a:schemeClr>
            </a:effectRef>
            <a:fontRef idx="minor">
              <a:schemeClr val="lt1"/>
            </a:fontRef>
          </p:style>
          <p:txBody>
            <a:bodyPr spcFirstLastPara="0" vert="horz" wrap="square" lIns="101786" tIns="101786" rIns="101786" bIns="101786" numCol="1" spcCol="1270" anchor="ctr" anchorCtr="0">
              <a:noAutofit/>
            </a:bodyPr>
            <a:lstStyle/>
            <a:p>
              <a:pPr marL="0" lvl="0" indent="0" algn="l" defTabSz="844550">
                <a:lnSpc>
                  <a:spcPct val="90000"/>
                </a:lnSpc>
                <a:spcBef>
                  <a:spcPct val="0"/>
                </a:spcBef>
                <a:spcAft>
                  <a:spcPct val="35000"/>
                </a:spcAft>
                <a:buNone/>
              </a:pPr>
              <a:r>
                <a:rPr lang="zh-CN" altLang="en-US" sz="1900" b="1" kern="1200" dirty="0"/>
                <a:t>目的抽样（判断抽样）</a:t>
              </a:r>
            </a:p>
          </p:txBody>
        </p:sp>
        <p:sp>
          <p:nvSpPr>
            <p:cNvPr id="8" name="任意多边形: 形状 7">
              <a:extLst>
                <a:ext uri="{FF2B5EF4-FFF2-40B4-BE49-F238E27FC236}">
                  <a16:creationId xmlns:a16="http://schemas.microsoft.com/office/drawing/2014/main" id="{D6D062EC-BA7D-A2B8-420F-B5A5956C0E19}"/>
                </a:ext>
              </a:extLst>
            </p:cNvPr>
            <p:cNvSpPr/>
            <p:nvPr/>
          </p:nvSpPr>
          <p:spPr>
            <a:xfrm>
              <a:off x="853712" y="2687247"/>
              <a:ext cx="10573219" cy="761760"/>
            </a:xfrm>
            <a:custGeom>
              <a:avLst/>
              <a:gdLst>
                <a:gd name="connsiteX0" fmla="*/ 0 w 10573219"/>
                <a:gd name="connsiteY0" fmla="*/ 0 h 761760"/>
                <a:gd name="connsiteX1" fmla="*/ 10573219 w 10573219"/>
                <a:gd name="connsiteY1" fmla="*/ 0 h 761760"/>
                <a:gd name="connsiteX2" fmla="*/ 10573219 w 10573219"/>
                <a:gd name="connsiteY2" fmla="*/ 761760 h 761760"/>
                <a:gd name="connsiteX3" fmla="*/ 0 w 10573219"/>
                <a:gd name="connsiteY3" fmla="*/ 761760 h 761760"/>
                <a:gd name="connsiteX4" fmla="*/ 0 w 10573219"/>
                <a:gd name="connsiteY4" fmla="*/ 0 h 761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73219" h="761760">
                  <a:moveTo>
                    <a:pt x="0" y="0"/>
                  </a:moveTo>
                  <a:lnTo>
                    <a:pt x="10573219" y="0"/>
                  </a:lnTo>
                  <a:lnTo>
                    <a:pt x="10573219" y="761760"/>
                  </a:lnTo>
                  <a:lnTo>
                    <a:pt x="0" y="7617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35700"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zh-CN" altLang="en-US" sz="1800" kern="1200" dirty="0"/>
                <a:t>研究者根据研究目标和对情况的主观判断来选择和确定调查对象的方法，“有目的”地去选择对总体具有代表性的样本。</a:t>
              </a:r>
            </a:p>
          </p:txBody>
        </p:sp>
        <p:sp>
          <p:nvSpPr>
            <p:cNvPr id="9" name="任意多边形: 形状 8">
              <a:extLst>
                <a:ext uri="{FF2B5EF4-FFF2-40B4-BE49-F238E27FC236}">
                  <a16:creationId xmlns:a16="http://schemas.microsoft.com/office/drawing/2014/main" id="{CCA0449D-8E63-3B6E-3370-152AC414114B}"/>
                </a:ext>
              </a:extLst>
            </p:cNvPr>
            <p:cNvSpPr/>
            <p:nvPr/>
          </p:nvSpPr>
          <p:spPr>
            <a:xfrm>
              <a:off x="853712" y="3436733"/>
              <a:ext cx="10573219" cy="468000"/>
            </a:xfrm>
            <a:custGeom>
              <a:avLst/>
              <a:gdLst>
                <a:gd name="connsiteX0" fmla="*/ 0 w 10573219"/>
                <a:gd name="connsiteY0" fmla="*/ 100366 h 602182"/>
                <a:gd name="connsiteX1" fmla="*/ 100366 w 10573219"/>
                <a:gd name="connsiteY1" fmla="*/ 0 h 602182"/>
                <a:gd name="connsiteX2" fmla="*/ 10472853 w 10573219"/>
                <a:gd name="connsiteY2" fmla="*/ 0 h 602182"/>
                <a:gd name="connsiteX3" fmla="*/ 10573219 w 10573219"/>
                <a:gd name="connsiteY3" fmla="*/ 100366 h 602182"/>
                <a:gd name="connsiteX4" fmla="*/ 10573219 w 10573219"/>
                <a:gd name="connsiteY4" fmla="*/ 501816 h 602182"/>
                <a:gd name="connsiteX5" fmla="*/ 10472853 w 10573219"/>
                <a:gd name="connsiteY5" fmla="*/ 602182 h 602182"/>
                <a:gd name="connsiteX6" fmla="*/ 100366 w 10573219"/>
                <a:gd name="connsiteY6" fmla="*/ 602182 h 602182"/>
                <a:gd name="connsiteX7" fmla="*/ 0 w 10573219"/>
                <a:gd name="connsiteY7" fmla="*/ 501816 h 602182"/>
                <a:gd name="connsiteX8" fmla="*/ 0 w 10573219"/>
                <a:gd name="connsiteY8" fmla="*/ 100366 h 60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3219" h="602182">
                  <a:moveTo>
                    <a:pt x="0" y="100366"/>
                  </a:moveTo>
                  <a:cubicBezTo>
                    <a:pt x="0" y="44935"/>
                    <a:pt x="44935" y="0"/>
                    <a:pt x="100366" y="0"/>
                  </a:cubicBezTo>
                  <a:lnTo>
                    <a:pt x="10472853" y="0"/>
                  </a:lnTo>
                  <a:cubicBezTo>
                    <a:pt x="10528284" y="0"/>
                    <a:pt x="10573219" y="44935"/>
                    <a:pt x="10573219" y="100366"/>
                  </a:cubicBezTo>
                  <a:lnTo>
                    <a:pt x="10573219" y="501816"/>
                  </a:lnTo>
                  <a:cubicBezTo>
                    <a:pt x="10573219" y="557247"/>
                    <a:pt x="10528284" y="602182"/>
                    <a:pt x="10472853" y="602182"/>
                  </a:cubicBezTo>
                  <a:lnTo>
                    <a:pt x="100366" y="602182"/>
                  </a:lnTo>
                  <a:cubicBezTo>
                    <a:pt x="44935" y="602182"/>
                    <a:pt x="0" y="557247"/>
                    <a:pt x="0" y="501816"/>
                  </a:cubicBezTo>
                  <a:lnTo>
                    <a:pt x="0" y="100366"/>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3">
                <a:shade val="80000"/>
                <a:hueOff val="515635"/>
                <a:satOff val="-52357"/>
                <a:lumOff val="28131"/>
                <a:alphaOff val="0"/>
              </a:schemeClr>
            </a:fillRef>
            <a:effectRef idx="2">
              <a:schemeClr val="accent3">
                <a:shade val="80000"/>
                <a:hueOff val="515635"/>
                <a:satOff val="-52357"/>
                <a:lumOff val="28131"/>
                <a:alphaOff val="0"/>
              </a:schemeClr>
            </a:effectRef>
            <a:fontRef idx="minor">
              <a:schemeClr val="lt1"/>
            </a:fontRef>
          </p:style>
          <p:txBody>
            <a:bodyPr spcFirstLastPara="0" vert="horz" wrap="square" lIns="101786" tIns="101786" rIns="101786" bIns="101786" numCol="1" spcCol="1270" anchor="ctr" anchorCtr="0">
              <a:noAutofit/>
            </a:bodyPr>
            <a:lstStyle/>
            <a:p>
              <a:pPr marL="0" lvl="0" indent="0" algn="l" defTabSz="844550">
                <a:lnSpc>
                  <a:spcPct val="90000"/>
                </a:lnSpc>
                <a:spcBef>
                  <a:spcPct val="0"/>
                </a:spcBef>
                <a:spcAft>
                  <a:spcPct val="35000"/>
                </a:spcAft>
                <a:buNone/>
              </a:pPr>
              <a:r>
                <a:rPr lang="zh-CN" altLang="en-US" sz="1900" b="1" kern="1200" dirty="0"/>
                <a:t>滚雪球抽样</a:t>
              </a:r>
            </a:p>
          </p:txBody>
        </p:sp>
        <p:sp>
          <p:nvSpPr>
            <p:cNvPr id="11" name="任意多边形: 形状 10">
              <a:extLst>
                <a:ext uri="{FF2B5EF4-FFF2-40B4-BE49-F238E27FC236}">
                  <a16:creationId xmlns:a16="http://schemas.microsoft.com/office/drawing/2014/main" id="{2AE24CD7-D401-9DD7-B31D-BAE82DBF832B}"/>
                </a:ext>
              </a:extLst>
            </p:cNvPr>
            <p:cNvSpPr/>
            <p:nvPr/>
          </p:nvSpPr>
          <p:spPr>
            <a:xfrm>
              <a:off x="853712" y="4032779"/>
              <a:ext cx="10573219" cy="761760"/>
            </a:xfrm>
            <a:custGeom>
              <a:avLst/>
              <a:gdLst>
                <a:gd name="connsiteX0" fmla="*/ 0 w 10573219"/>
                <a:gd name="connsiteY0" fmla="*/ 0 h 761760"/>
                <a:gd name="connsiteX1" fmla="*/ 10573219 w 10573219"/>
                <a:gd name="connsiteY1" fmla="*/ 0 h 761760"/>
                <a:gd name="connsiteX2" fmla="*/ 10573219 w 10573219"/>
                <a:gd name="connsiteY2" fmla="*/ 761760 h 761760"/>
                <a:gd name="connsiteX3" fmla="*/ 0 w 10573219"/>
                <a:gd name="connsiteY3" fmla="*/ 761760 h 761760"/>
                <a:gd name="connsiteX4" fmla="*/ 0 w 10573219"/>
                <a:gd name="connsiteY4" fmla="*/ 0 h 761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73219" h="761760">
                  <a:moveTo>
                    <a:pt x="0" y="0"/>
                  </a:moveTo>
                  <a:lnTo>
                    <a:pt x="10573219" y="0"/>
                  </a:lnTo>
                  <a:lnTo>
                    <a:pt x="10573219" y="761760"/>
                  </a:lnTo>
                  <a:lnTo>
                    <a:pt x="0" y="7617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35700"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zh-CN" altLang="en-US" sz="1800" kern="1200" dirty="0"/>
                <a:t>从能找到的少数个体入手，对他们进行调查，并请他们介绍其他符合条件的人，直到达到所需的样本量。</a:t>
              </a:r>
            </a:p>
          </p:txBody>
        </p:sp>
        <p:sp>
          <p:nvSpPr>
            <p:cNvPr id="12" name="任意多边形: 形状 11">
              <a:extLst>
                <a:ext uri="{FF2B5EF4-FFF2-40B4-BE49-F238E27FC236}">
                  <a16:creationId xmlns:a16="http://schemas.microsoft.com/office/drawing/2014/main" id="{071DE912-E934-A3BE-F1D9-C8DB5277002D}"/>
                </a:ext>
              </a:extLst>
            </p:cNvPr>
            <p:cNvSpPr/>
            <p:nvPr/>
          </p:nvSpPr>
          <p:spPr>
            <a:xfrm>
              <a:off x="853712" y="4751580"/>
              <a:ext cx="10573219" cy="468000"/>
            </a:xfrm>
            <a:custGeom>
              <a:avLst/>
              <a:gdLst>
                <a:gd name="connsiteX0" fmla="*/ 0 w 10573219"/>
                <a:gd name="connsiteY0" fmla="*/ 100366 h 602182"/>
                <a:gd name="connsiteX1" fmla="*/ 100366 w 10573219"/>
                <a:gd name="connsiteY1" fmla="*/ 0 h 602182"/>
                <a:gd name="connsiteX2" fmla="*/ 10472853 w 10573219"/>
                <a:gd name="connsiteY2" fmla="*/ 0 h 602182"/>
                <a:gd name="connsiteX3" fmla="*/ 10573219 w 10573219"/>
                <a:gd name="connsiteY3" fmla="*/ 100366 h 602182"/>
                <a:gd name="connsiteX4" fmla="*/ 10573219 w 10573219"/>
                <a:gd name="connsiteY4" fmla="*/ 501816 h 602182"/>
                <a:gd name="connsiteX5" fmla="*/ 10472853 w 10573219"/>
                <a:gd name="connsiteY5" fmla="*/ 602182 h 602182"/>
                <a:gd name="connsiteX6" fmla="*/ 100366 w 10573219"/>
                <a:gd name="connsiteY6" fmla="*/ 602182 h 602182"/>
                <a:gd name="connsiteX7" fmla="*/ 0 w 10573219"/>
                <a:gd name="connsiteY7" fmla="*/ 501816 h 602182"/>
                <a:gd name="connsiteX8" fmla="*/ 0 w 10573219"/>
                <a:gd name="connsiteY8" fmla="*/ 100366 h 60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3219" h="602182">
                  <a:moveTo>
                    <a:pt x="0" y="100366"/>
                  </a:moveTo>
                  <a:cubicBezTo>
                    <a:pt x="0" y="44935"/>
                    <a:pt x="44935" y="0"/>
                    <a:pt x="100366" y="0"/>
                  </a:cubicBezTo>
                  <a:lnTo>
                    <a:pt x="10472853" y="0"/>
                  </a:lnTo>
                  <a:cubicBezTo>
                    <a:pt x="10528284" y="0"/>
                    <a:pt x="10573219" y="44935"/>
                    <a:pt x="10573219" y="100366"/>
                  </a:cubicBezTo>
                  <a:lnTo>
                    <a:pt x="10573219" y="501816"/>
                  </a:lnTo>
                  <a:cubicBezTo>
                    <a:pt x="10573219" y="557247"/>
                    <a:pt x="10528284" y="602182"/>
                    <a:pt x="10472853" y="602182"/>
                  </a:cubicBezTo>
                  <a:lnTo>
                    <a:pt x="100366" y="602182"/>
                  </a:lnTo>
                  <a:cubicBezTo>
                    <a:pt x="44935" y="602182"/>
                    <a:pt x="0" y="557247"/>
                    <a:pt x="0" y="501816"/>
                  </a:cubicBezTo>
                  <a:lnTo>
                    <a:pt x="0" y="100366"/>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3">
                <a:shade val="80000"/>
                <a:hueOff val="773452"/>
                <a:satOff val="-78536"/>
                <a:lumOff val="42197"/>
                <a:alphaOff val="0"/>
              </a:schemeClr>
            </a:fillRef>
            <a:effectRef idx="2">
              <a:schemeClr val="accent3">
                <a:shade val="80000"/>
                <a:hueOff val="773452"/>
                <a:satOff val="-78536"/>
                <a:lumOff val="42197"/>
                <a:alphaOff val="0"/>
              </a:schemeClr>
            </a:effectRef>
            <a:fontRef idx="minor">
              <a:schemeClr val="lt1"/>
            </a:fontRef>
          </p:style>
          <p:txBody>
            <a:bodyPr spcFirstLastPara="0" vert="horz" wrap="square" lIns="101786" tIns="101786" rIns="101786" bIns="101786" numCol="1" spcCol="1270" anchor="ctr" anchorCtr="0">
              <a:noAutofit/>
            </a:bodyPr>
            <a:lstStyle/>
            <a:p>
              <a:pPr marL="0" lvl="0" indent="0" algn="l" defTabSz="844550">
                <a:lnSpc>
                  <a:spcPct val="90000"/>
                </a:lnSpc>
                <a:spcBef>
                  <a:spcPct val="0"/>
                </a:spcBef>
                <a:spcAft>
                  <a:spcPct val="35000"/>
                </a:spcAft>
                <a:buNone/>
              </a:pPr>
              <a:r>
                <a:rPr lang="zh-CN" altLang="en-US" sz="1900" b="1" kern="1200" dirty="0"/>
                <a:t>定额抽样</a:t>
              </a:r>
            </a:p>
          </p:txBody>
        </p:sp>
        <p:sp>
          <p:nvSpPr>
            <p:cNvPr id="13" name="任意多边形: 形状 12">
              <a:extLst>
                <a:ext uri="{FF2B5EF4-FFF2-40B4-BE49-F238E27FC236}">
                  <a16:creationId xmlns:a16="http://schemas.microsoft.com/office/drawing/2014/main" id="{B97B0AA1-B1D6-80CE-33D4-2FE3FB1AFF21}"/>
                </a:ext>
              </a:extLst>
            </p:cNvPr>
            <p:cNvSpPr/>
            <p:nvPr/>
          </p:nvSpPr>
          <p:spPr>
            <a:xfrm>
              <a:off x="853712" y="5353762"/>
              <a:ext cx="10573219" cy="761760"/>
            </a:xfrm>
            <a:custGeom>
              <a:avLst/>
              <a:gdLst>
                <a:gd name="connsiteX0" fmla="*/ 0 w 10573219"/>
                <a:gd name="connsiteY0" fmla="*/ 0 h 761760"/>
                <a:gd name="connsiteX1" fmla="*/ 10573219 w 10573219"/>
                <a:gd name="connsiteY1" fmla="*/ 0 h 761760"/>
                <a:gd name="connsiteX2" fmla="*/ 10573219 w 10573219"/>
                <a:gd name="connsiteY2" fmla="*/ 761760 h 761760"/>
                <a:gd name="connsiteX3" fmla="*/ 0 w 10573219"/>
                <a:gd name="connsiteY3" fmla="*/ 761760 h 761760"/>
                <a:gd name="connsiteX4" fmla="*/ 0 w 10573219"/>
                <a:gd name="connsiteY4" fmla="*/ 0 h 761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73219" h="761760">
                  <a:moveTo>
                    <a:pt x="0" y="0"/>
                  </a:moveTo>
                  <a:lnTo>
                    <a:pt x="10573219" y="0"/>
                  </a:lnTo>
                  <a:lnTo>
                    <a:pt x="10573219" y="761760"/>
                  </a:lnTo>
                  <a:lnTo>
                    <a:pt x="0" y="7617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35700"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zh-CN" altLang="en-US" sz="1800" kern="1200" dirty="0"/>
                <a:t>按照总体的某种特征（如年龄、性别等）进行分层，然后再每一层中按照事先规定的比例或数量用便利抽样或目的抽样的方法获取样本。</a:t>
              </a:r>
            </a:p>
          </p:txBody>
        </p:sp>
      </p:grpSp>
    </p:spTree>
    <p:extLst>
      <p:ext uri="{BB962C8B-B14F-4D97-AF65-F5344CB8AC3E}">
        <p14:creationId xmlns:p14="http://schemas.microsoft.com/office/powerpoint/2010/main" val="1878728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1179397" y="1591161"/>
            <a:ext cx="244904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PART 01</a:t>
            </a:r>
            <a:endParaRPr kumimoji="0" lang="zh-CN" altLang="en-US"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文本框 23"/>
          <p:cNvSpPr txBox="1"/>
          <p:nvPr/>
        </p:nvSpPr>
        <p:spPr>
          <a:xfrm>
            <a:off x="1702669" y="2843332"/>
            <a:ext cx="9195697" cy="769441"/>
          </a:xfrm>
          <a:prstGeom prst="rect">
            <a:avLst/>
          </a:prstGeom>
          <a:noFill/>
        </p:spPr>
        <p:txBody>
          <a:bodyPr wrap="square" rtlCol="0">
            <a:spAutoFit/>
          </a:bodyPr>
          <a:lstStyle/>
          <a:p>
            <a:pPr lvl="0">
              <a:defRPr/>
            </a:pPr>
            <a:r>
              <a:rPr lang="zh-CN" altLang="en-US" sz="4400" b="1" spc="400" dirty="0">
                <a:solidFill>
                  <a:srgbClr val="9A0001"/>
                </a:solidFill>
                <a:latin typeface="Arial" panose="020B0604020202020204" pitchFamily="34" charset="0"/>
                <a:ea typeface="Microsoft YaHei" panose="020B0503020204020204" pitchFamily="34" charset="-122"/>
                <a:cs typeface="+mn-ea"/>
                <a:sym typeface="Arial" panose="020B0604020202020204" pitchFamily="34" charset="0"/>
              </a:rPr>
              <a:t>调查设计的基本内容</a:t>
            </a:r>
          </a:p>
        </p:txBody>
      </p:sp>
      <p:grpSp>
        <p:nvGrpSpPr>
          <p:cNvPr id="8" name="组合 7"/>
          <p:cNvGrpSpPr/>
          <p:nvPr/>
        </p:nvGrpSpPr>
        <p:grpSpPr>
          <a:xfrm>
            <a:off x="9908728" y="457198"/>
            <a:ext cx="1689105" cy="497002"/>
            <a:chOff x="4774665" y="527202"/>
            <a:chExt cx="2642671" cy="777580"/>
          </a:xfrm>
          <a:solidFill>
            <a:srgbClr val="9A0001"/>
          </a:solidFill>
        </p:grpSpPr>
        <p:grpSp>
          <p:nvGrpSpPr>
            <p:cNvPr id="9" name="组合 8"/>
            <p:cNvGrpSpPr/>
            <p:nvPr/>
          </p:nvGrpSpPr>
          <p:grpSpPr>
            <a:xfrm>
              <a:off x="5680139" y="1151206"/>
              <a:ext cx="1733210" cy="127574"/>
              <a:chOff x="4616246" y="3878362"/>
              <a:chExt cx="5571416" cy="410087"/>
            </a:xfrm>
            <a:grpFill/>
          </p:grpSpPr>
          <p:sp>
            <p:nvSpPr>
              <p:cNvPr id="5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 name="组合 9"/>
            <p:cNvGrpSpPr/>
            <p:nvPr/>
          </p:nvGrpSpPr>
          <p:grpSpPr>
            <a:xfrm>
              <a:off x="5677149" y="582107"/>
              <a:ext cx="1740187" cy="497339"/>
              <a:chOff x="4606634" y="2048989"/>
              <a:chExt cx="5593843" cy="1598699"/>
            </a:xfrm>
            <a:grpFill/>
          </p:grpSpPr>
          <p:sp>
            <p:nvSpPr>
              <p:cNvPr id="41"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 name="组合 10"/>
            <p:cNvGrpSpPr/>
            <p:nvPr/>
          </p:nvGrpSpPr>
          <p:grpSpPr>
            <a:xfrm>
              <a:off x="4774665" y="527202"/>
              <a:ext cx="779396" cy="777580"/>
              <a:chOff x="2105799" y="20055838"/>
              <a:chExt cx="6748090" cy="6732363"/>
            </a:xfrm>
            <a:grp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70" name="矩形 69"/>
          <p:cNvSpPr/>
          <p:nvPr/>
        </p:nvSpPr>
        <p:spPr>
          <a:xfrm>
            <a:off x="1407428" y="2237492"/>
            <a:ext cx="665278" cy="45720"/>
          </a:xfrm>
          <a:prstGeom prst="rect">
            <a:avLst/>
          </a:prstGeom>
          <a:solidFill>
            <a:schemeClr val="accent1"/>
          </a:solidFill>
          <a:ln>
            <a:solidFill>
              <a:schemeClr val="accent1"/>
            </a:solid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灯片编号占位符 9">
            <a:extLst>
              <a:ext uri="{FF2B5EF4-FFF2-40B4-BE49-F238E27FC236}">
                <a16:creationId xmlns:a16="http://schemas.microsoft.com/office/drawing/2014/main" id="{F9A72BBA-D8F5-4C67-8449-0F56F8F5478C}"/>
              </a:ext>
            </a:extLst>
          </p:cNvPr>
          <p:cNvSpPr txBox="1">
            <a:spLocks/>
          </p:cNvSpPr>
          <p:nvPr/>
        </p:nvSpPr>
        <p:spPr>
          <a:xfrm>
            <a:off x="9005791" y="6394353"/>
            <a:ext cx="2743200" cy="29219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r>
              <a:rPr lang="en-US" altLang="zh-CN" sz="1200">
                <a:solidFill>
                  <a:srgbClr val="000000">
                    <a:lumMod val="50000"/>
                    <a:lumOff val="50000"/>
                  </a:srgbClr>
                </a:solidFill>
                <a:latin typeface="Arial" panose="020B0604020202020204"/>
                <a:ea typeface="微软雅黑" panose="020B0503020204020204" pitchFamily="34" charset="-122"/>
                <a:sym typeface="Arial" panose="020B0604020202020204" pitchFamily="34" charset="0"/>
              </a:rPr>
              <a:t>&lt; </a:t>
            </a:r>
            <a:fld id="{A548B57D-AE10-4CF7-A9DF-59FEFA91B28E}" type="slidenum">
              <a:rPr lang="zh-CN" altLang="en-US" sz="1200" smtClean="0">
                <a:solidFill>
                  <a:srgbClr val="000000">
                    <a:lumMod val="50000"/>
                    <a:lumOff val="50000"/>
                  </a:srgbClr>
                </a:solidFill>
                <a:latin typeface="Arial" panose="020B0604020202020204"/>
                <a:ea typeface="微软雅黑" panose="020B0503020204020204" pitchFamily="34" charset="-122"/>
                <a:sym typeface="Arial" panose="020B0604020202020204" pitchFamily="34" charset="0"/>
              </a:rPr>
              <a:pPr algn="r">
                <a:defRPr/>
              </a:pPr>
              <a:t>3</a:t>
            </a:fld>
            <a:r>
              <a:rPr lang="zh-CN" altLang="en-US" sz="1200">
                <a:solidFill>
                  <a:srgbClr val="000000">
                    <a:lumMod val="50000"/>
                    <a:lumOff val="50000"/>
                  </a:srgbClr>
                </a:solidFill>
                <a:latin typeface="Arial" panose="020B0604020202020204"/>
                <a:ea typeface="微软雅黑" panose="020B0503020204020204" pitchFamily="34" charset="-122"/>
                <a:sym typeface="Arial" panose="020B0604020202020204" pitchFamily="34" charset="0"/>
              </a:rPr>
              <a:t> </a:t>
            </a:r>
            <a:r>
              <a:rPr lang="en-US" altLang="zh-CN" sz="1200">
                <a:solidFill>
                  <a:srgbClr val="000000">
                    <a:lumMod val="50000"/>
                    <a:lumOff val="50000"/>
                  </a:srgbClr>
                </a:solidFill>
                <a:latin typeface="Arial" panose="020B0604020202020204"/>
                <a:ea typeface="微软雅黑" panose="020B0503020204020204" pitchFamily="34" charset="-122"/>
                <a:sym typeface="Arial" panose="020B0604020202020204" pitchFamily="34" charset="0"/>
              </a:rPr>
              <a:t>&gt;</a:t>
            </a:r>
            <a:endParaRPr lang="zh-CN" altLang="en-US" sz="1200" dirty="0">
              <a:solidFill>
                <a:srgbClr val="000000">
                  <a:lumMod val="50000"/>
                  <a:lumOff val="50000"/>
                </a:srgbClr>
              </a:solidFill>
              <a:latin typeface="Arial" panose="020B0604020202020204"/>
              <a:ea typeface="微软雅黑" panose="020B0503020204020204" pitchFamily="34" charset="-122"/>
              <a:sym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30</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非概率抽样</a:t>
            </a:r>
          </a:p>
        </p:txBody>
      </p:sp>
      <p:pic>
        <p:nvPicPr>
          <p:cNvPr id="3" name="图片 2">
            <a:extLst>
              <a:ext uri="{FF2B5EF4-FFF2-40B4-BE49-F238E27FC236}">
                <a16:creationId xmlns:a16="http://schemas.microsoft.com/office/drawing/2014/main" id="{B2EE9969-98DB-CCE8-32F9-D10E0C478FA7}"/>
              </a:ext>
            </a:extLst>
          </p:cNvPr>
          <p:cNvPicPr>
            <a:picLocks noChangeAspect="1"/>
          </p:cNvPicPr>
          <p:nvPr/>
        </p:nvPicPr>
        <p:blipFill>
          <a:blip r:embed="rId3"/>
          <a:stretch>
            <a:fillRect/>
          </a:stretch>
        </p:blipFill>
        <p:spPr>
          <a:xfrm>
            <a:off x="306111" y="1268152"/>
            <a:ext cx="4150046" cy="1689839"/>
          </a:xfrm>
          <a:prstGeom prst="rect">
            <a:avLst/>
          </a:prstGeom>
        </p:spPr>
      </p:pic>
      <p:pic>
        <p:nvPicPr>
          <p:cNvPr id="15" name="图片 14">
            <a:extLst>
              <a:ext uri="{FF2B5EF4-FFF2-40B4-BE49-F238E27FC236}">
                <a16:creationId xmlns:a16="http://schemas.microsoft.com/office/drawing/2014/main" id="{F7E8266C-A205-8DF6-DEA1-25B73CC27FC8}"/>
              </a:ext>
            </a:extLst>
          </p:cNvPr>
          <p:cNvPicPr>
            <a:picLocks noChangeAspect="1"/>
          </p:cNvPicPr>
          <p:nvPr/>
        </p:nvPicPr>
        <p:blipFill>
          <a:blip r:embed="rId4"/>
          <a:stretch>
            <a:fillRect/>
          </a:stretch>
        </p:blipFill>
        <p:spPr>
          <a:xfrm>
            <a:off x="4542126" y="1163825"/>
            <a:ext cx="7270120" cy="4925478"/>
          </a:xfrm>
          <a:prstGeom prst="rect">
            <a:avLst/>
          </a:prstGeom>
        </p:spPr>
      </p:pic>
      <p:cxnSp>
        <p:nvCxnSpPr>
          <p:cNvPr id="17" name="直接连接符 16">
            <a:extLst>
              <a:ext uri="{FF2B5EF4-FFF2-40B4-BE49-F238E27FC236}">
                <a16:creationId xmlns:a16="http://schemas.microsoft.com/office/drawing/2014/main" id="{9A100D08-F7A2-6768-E705-9D68A859BEA4}"/>
              </a:ext>
            </a:extLst>
          </p:cNvPr>
          <p:cNvCxnSpPr>
            <a:cxnSpLocks/>
          </p:cNvCxnSpPr>
          <p:nvPr/>
        </p:nvCxnSpPr>
        <p:spPr>
          <a:xfrm>
            <a:off x="8149820" y="1637816"/>
            <a:ext cx="3456000" cy="0"/>
          </a:xfrm>
          <a:prstGeom prst="line">
            <a:avLst/>
          </a:prstGeom>
          <a:ln w="28575">
            <a:solidFill>
              <a:srgbClr val="9A000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48168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1179397" y="1591161"/>
            <a:ext cx="244904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PART 03</a:t>
            </a:r>
            <a:endParaRPr kumimoji="0" lang="zh-CN" altLang="en-US"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文本框 23"/>
          <p:cNvSpPr txBox="1"/>
          <p:nvPr/>
        </p:nvSpPr>
        <p:spPr>
          <a:xfrm>
            <a:off x="1213881" y="2639912"/>
            <a:ext cx="10046322" cy="769441"/>
          </a:xfrm>
          <a:prstGeom prst="rect">
            <a:avLst/>
          </a:prstGeom>
          <a:noFill/>
        </p:spPr>
        <p:txBody>
          <a:bodyPr wrap="square" rtlCol="0">
            <a:spAutoFit/>
          </a:bodyPr>
          <a:lstStyle/>
          <a:p>
            <a:pPr>
              <a:defRPr/>
            </a:pPr>
            <a:r>
              <a:rPr lang="zh-CN" altLang="en-US" sz="4400" b="1" spc="400" dirty="0">
                <a:solidFill>
                  <a:srgbClr val="9A0001"/>
                </a:solidFill>
                <a:latin typeface="Arial" panose="020B0604020202020204" pitchFamily="34" charset="0"/>
                <a:ea typeface="Microsoft YaHei" panose="020B0503020204020204" pitchFamily="34" charset="-122"/>
                <a:cs typeface="+mn-ea"/>
                <a:sym typeface="Arial" panose="020B0604020202020204" pitchFamily="34" charset="0"/>
              </a:rPr>
              <a:t>调查技术简介</a:t>
            </a:r>
          </a:p>
        </p:txBody>
      </p:sp>
      <p:grpSp>
        <p:nvGrpSpPr>
          <p:cNvPr id="8" name="组合 7"/>
          <p:cNvGrpSpPr/>
          <p:nvPr/>
        </p:nvGrpSpPr>
        <p:grpSpPr>
          <a:xfrm>
            <a:off x="9908728" y="457198"/>
            <a:ext cx="1689105" cy="497002"/>
            <a:chOff x="4774665" y="527202"/>
            <a:chExt cx="2642671" cy="777580"/>
          </a:xfrm>
          <a:solidFill>
            <a:srgbClr val="9A0001"/>
          </a:solidFill>
        </p:grpSpPr>
        <p:grpSp>
          <p:nvGrpSpPr>
            <p:cNvPr id="9" name="组合 8"/>
            <p:cNvGrpSpPr/>
            <p:nvPr/>
          </p:nvGrpSpPr>
          <p:grpSpPr>
            <a:xfrm>
              <a:off x="5680139" y="1151206"/>
              <a:ext cx="1733210" cy="127574"/>
              <a:chOff x="4616246" y="3878362"/>
              <a:chExt cx="5571416" cy="410087"/>
            </a:xfrm>
            <a:grpFill/>
          </p:grpSpPr>
          <p:sp>
            <p:nvSpPr>
              <p:cNvPr id="5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 name="组合 9"/>
            <p:cNvGrpSpPr/>
            <p:nvPr/>
          </p:nvGrpSpPr>
          <p:grpSpPr>
            <a:xfrm>
              <a:off x="5677149" y="582107"/>
              <a:ext cx="1740187" cy="497339"/>
              <a:chOff x="4606634" y="2048989"/>
              <a:chExt cx="5593843" cy="1598699"/>
            </a:xfrm>
            <a:grpFill/>
          </p:grpSpPr>
          <p:sp>
            <p:nvSpPr>
              <p:cNvPr id="41"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 name="组合 10"/>
            <p:cNvGrpSpPr/>
            <p:nvPr/>
          </p:nvGrpSpPr>
          <p:grpSpPr>
            <a:xfrm>
              <a:off x="4774665" y="527202"/>
              <a:ext cx="779396" cy="777580"/>
              <a:chOff x="2105799" y="20055838"/>
              <a:chExt cx="6748090" cy="6732363"/>
            </a:xfrm>
            <a:grp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70" name="矩形 69"/>
          <p:cNvSpPr/>
          <p:nvPr/>
        </p:nvSpPr>
        <p:spPr>
          <a:xfrm>
            <a:off x="1407428" y="2237492"/>
            <a:ext cx="665278" cy="45720"/>
          </a:xfrm>
          <a:prstGeom prst="rect">
            <a:avLst/>
          </a:prstGeom>
          <a:solidFill>
            <a:schemeClr val="accent1"/>
          </a:solidFill>
          <a:ln>
            <a:solidFill>
              <a:schemeClr val="accent1"/>
            </a:solid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灯片编号占位符 9">
            <a:extLst>
              <a:ext uri="{FF2B5EF4-FFF2-40B4-BE49-F238E27FC236}">
                <a16:creationId xmlns:a16="http://schemas.microsoft.com/office/drawing/2014/main" id="{F9A72BBA-D8F5-4C67-8449-0F56F8F5478C}"/>
              </a:ext>
            </a:extLst>
          </p:cNvPr>
          <p:cNvSpPr txBox="1">
            <a:spLocks/>
          </p:cNvSpPr>
          <p:nvPr/>
        </p:nvSpPr>
        <p:spPr>
          <a:xfrm>
            <a:off x="9005791" y="6394353"/>
            <a:ext cx="2743200" cy="29219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r>
              <a:rPr lang="en-US" altLang="zh-CN" sz="1200">
                <a:solidFill>
                  <a:srgbClr val="000000">
                    <a:lumMod val="50000"/>
                    <a:lumOff val="50000"/>
                  </a:srgbClr>
                </a:solidFill>
                <a:latin typeface="Arial" panose="020B0604020202020204"/>
                <a:ea typeface="微软雅黑" panose="020B0503020204020204" pitchFamily="34" charset="-122"/>
                <a:sym typeface="Arial" panose="020B0604020202020204" pitchFamily="34" charset="0"/>
              </a:rPr>
              <a:t>&lt; </a:t>
            </a:r>
            <a:fld id="{A548B57D-AE10-4CF7-A9DF-59FEFA91B28E}" type="slidenum">
              <a:rPr lang="zh-CN" altLang="en-US" sz="1200" smtClean="0">
                <a:solidFill>
                  <a:srgbClr val="000000">
                    <a:lumMod val="50000"/>
                    <a:lumOff val="50000"/>
                  </a:srgbClr>
                </a:solidFill>
                <a:latin typeface="Arial" panose="020B0604020202020204"/>
                <a:ea typeface="微软雅黑" panose="020B0503020204020204" pitchFamily="34" charset="-122"/>
                <a:sym typeface="Arial" panose="020B0604020202020204" pitchFamily="34" charset="0"/>
              </a:rPr>
              <a:pPr algn="r">
                <a:defRPr/>
              </a:pPr>
              <a:t>31</a:t>
            </a:fld>
            <a:r>
              <a:rPr lang="zh-CN" altLang="en-US" sz="1200">
                <a:solidFill>
                  <a:srgbClr val="000000">
                    <a:lumMod val="50000"/>
                    <a:lumOff val="50000"/>
                  </a:srgbClr>
                </a:solidFill>
                <a:latin typeface="Arial" panose="020B0604020202020204"/>
                <a:ea typeface="微软雅黑" panose="020B0503020204020204" pitchFamily="34" charset="-122"/>
                <a:sym typeface="Arial" panose="020B0604020202020204" pitchFamily="34" charset="0"/>
              </a:rPr>
              <a:t> </a:t>
            </a:r>
            <a:r>
              <a:rPr lang="en-US" altLang="zh-CN" sz="1200">
                <a:solidFill>
                  <a:srgbClr val="000000">
                    <a:lumMod val="50000"/>
                    <a:lumOff val="50000"/>
                  </a:srgbClr>
                </a:solidFill>
                <a:latin typeface="Arial" panose="020B0604020202020204"/>
                <a:ea typeface="微软雅黑" panose="020B0503020204020204" pitchFamily="34" charset="-122"/>
                <a:sym typeface="Arial" panose="020B0604020202020204" pitchFamily="34" charset="0"/>
              </a:rPr>
              <a:t>&gt;</a:t>
            </a:r>
            <a:endParaRPr lang="zh-CN" altLang="en-US" sz="1200" dirty="0">
              <a:solidFill>
                <a:srgbClr val="000000">
                  <a:lumMod val="50000"/>
                  <a:lumOff val="50000"/>
                </a:srgbClr>
              </a:solidFill>
              <a:latin typeface="Arial" panose="020B0604020202020204"/>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9838584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32</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调查技术简介</a:t>
            </a:r>
          </a:p>
        </p:txBody>
      </p:sp>
      <p:sp>
        <p:nvSpPr>
          <p:cNvPr id="15" name="直接连接符 14">
            <a:extLst>
              <a:ext uri="{FF2B5EF4-FFF2-40B4-BE49-F238E27FC236}">
                <a16:creationId xmlns:a16="http://schemas.microsoft.com/office/drawing/2014/main" id="{4DAB0942-734F-30E8-D2DD-4A31554960C4}"/>
              </a:ext>
            </a:extLst>
          </p:cNvPr>
          <p:cNvSpPr/>
          <p:nvPr/>
        </p:nvSpPr>
        <p:spPr>
          <a:xfrm>
            <a:off x="645057" y="1075297"/>
            <a:ext cx="11103934" cy="0"/>
          </a:xfrm>
          <a:prstGeom prst="line">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7" name="任意多边形: 形状 16">
            <a:extLst>
              <a:ext uri="{FF2B5EF4-FFF2-40B4-BE49-F238E27FC236}">
                <a16:creationId xmlns:a16="http://schemas.microsoft.com/office/drawing/2014/main" id="{E78958F8-412C-18DD-B851-3519D309BBAF}"/>
              </a:ext>
            </a:extLst>
          </p:cNvPr>
          <p:cNvSpPr/>
          <p:nvPr/>
        </p:nvSpPr>
        <p:spPr>
          <a:xfrm>
            <a:off x="645057" y="1075297"/>
            <a:ext cx="1813064" cy="1329764"/>
          </a:xfrm>
          <a:custGeom>
            <a:avLst/>
            <a:gdLst>
              <a:gd name="connsiteX0" fmla="*/ 0 w 1813064"/>
              <a:gd name="connsiteY0" fmla="*/ 0 h 1329764"/>
              <a:gd name="connsiteX1" fmla="*/ 1813064 w 1813064"/>
              <a:gd name="connsiteY1" fmla="*/ 0 h 1329764"/>
              <a:gd name="connsiteX2" fmla="*/ 1813064 w 1813064"/>
              <a:gd name="connsiteY2" fmla="*/ 1329764 h 1329764"/>
              <a:gd name="connsiteX3" fmla="*/ 0 w 1813064"/>
              <a:gd name="connsiteY3" fmla="*/ 1329764 h 1329764"/>
              <a:gd name="connsiteX4" fmla="*/ 0 w 1813064"/>
              <a:gd name="connsiteY4" fmla="*/ 0 h 1329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3064" h="1329764">
                <a:moveTo>
                  <a:pt x="0" y="0"/>
                </a:moveTo>
                <a:lnTo>
                  <a:pt x="1813064" y="0"/>
                </a:lnTo>
                <a:lnTo>
                  <a:pt x="1813064" y="1329764"/>
                </a:lnTo>
                <a:lnTo>
                  <a:pt x="0" y="132976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CN" altLang="en-US" sz="2000" b="1" kern="1200" dirty="0"/>
              <a:t>问卷法</a:t>
            </a:r>
          </a:p>
        </p:txBody>
      </p:sp>
      <p:sp>
        <p:nvSpPr>
          <p:cNvPr id="18" name="任意多边形: 形状 17">
            <a:extLst>
              <a:ext uri="{FF2B5EF4-FFF2-40B4-BE49-F238E27FC236}">
                <a16:creationId xmlns:a16="http://schemas.microsoft.com/office/drawing/2014/main" id="{007E968D-9103-3EC6-B75F-EAE1D895A231}"/>
              </a:ext>
            </a:extLst>
          </p:cNvPr>
          <p:cNvSpPr/>
          <p:nvPr/>
        </p:nvSpPr>
        <p:spPr>
          <a:xfrm>
            <a:off x="2594101" y="1106203"/>
            <a:ext cx="9151318" cy="396000"/>
          </a:xfrm>
          <a:custGeom>
            <a:avLst/>
            <a:gdLst>
              <a:gd name="connsiteX0" fmla="*/ 0 w 9151318"/>
              <a:gd name="connsiteY0" fmla="*/ 0 h 618132"/>
              <a:gd name="connsiteX1" fmla="*/ 9151318 w 9151318"/>
              <a:gd name="connsiteY1" fmla="*/ 0 h 618132"/>
              <a:gd name="connsiteX2" fmla="*/ 9151318 w 9151318"/>
              <a:gd name="connsiteY2" fmla="*/ 618132 h 618132"/>
              <a:gd name="connsiteX3" fmla="*/ 0 w 9151318"/>
              <a:gd name="connsiteY3" fmla="*/ 618132 h 618132"/>
              <a:gd name="connsiteX4" fmla="*/ 0 w 9151318"/>
              <a:gd name="connsiteY4" fmla="*/ 0 h 61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1318" h="618132">
                <a:moveTo>
                  <a:pt x="0" y="0"/>
                </a:moveTo>
                <a:lnTo>
                  <a:pt x="9151318" y="0"/>
                </a:lnTo>
                <a:lnTo>
                  <a:pt x="9151318" y="618132"/>
                </a:lnTo>
                <a:lnTo>
                  <a:pt x="0" y="61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zh-CN" altLang="en-US" sz="1600" kern="1200" dirty="0"/>
              <a:t>运用同一的有问有答得资料收集工具，向各个被调查对象了解情况得一种方法。</a:t>
            </a:r>
          </a:p>
        </p:txBody>
      </p:sp>
      <p:sp>
        <p:nvSpPr>
          <p:cNvPr id="19" name="直接连接符 18">
            <a:extLst>
              <a:ext uri="{FF2B5EF4-FFF2-40B4-BE49-F238E27FC236}">
                <a16:creationId xmlns:a16="http://schemas.microsoft.com/office/drawing/2014/main" id="{693B2A0C-1329-F3F0-A57E-08A13DEC0841}"/>
              </a:ext>
            </a:extLst>
          </p:cNvPr>
          <p:cNvSpPr/>
          <p:nvPr/>
        </p:nvSpPr>
        <p:spPr>
          <a:xfrm>
            <a:off x="2458121" y="1558637"/>
            <a:ext cx="7252256"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20" name="任意多边形: 形状 19">
            <a:extLst>
              <a:ext uri="{FF2B5EF4-FFF2-40B4-BE49-F238E27FC236}">
                <a16:creationId xmlns:a16="http://schemas.microsoft.com/office/drawing/2014/main" id="{16A1F9CF-5B4A-ACCF-87B8-DC513AB27FB7}"/>
              </a:ext>
            </a:extLst>
          </p:cNvPr>
          <p:cNvSpPr/>
          <p:nvPr/>
        </p:nvSpPr>
        <p:spPr>
          <a:xfrm>
            <a:off x="2594101" y="1625773"/>
            <a:ext cx="9151318" cy="396000"/>
          </a:xfrm>
          <a:custGeom>
            <a:avLst/>
            <a:gdLst>
              <a:gd name="connsiteX0" fmla="*/ 0 w 9151318"/>
              <a:gd name="connsiteY0" fmla="*/ 0 h 618132"/>
              <a:gd name="connsiteX1" fmla="*/ 9151318 w 9151318"/>
              <a:gd name="connsiteY1" fmla="*/ 0 h 618132"/>
              <a:gd name="connsiteX2" fmla="*/ 9151318 w 9151318"/>
              <a:gd name="connsiteY2" fmla="*/ 618132 h 618132"/>
              <a:gd name="connsiteX3" fmla="*/ 0 w 9151318"/>
              <a:gd name="connsiteY3" fmla="*/ 618132 h 618132"/>
              <a:gd name="connsiteX4" fmla="*/ 0 w 9151318"/>
              <a:gd name="connsiteY4" fmla="*/ 0 h 61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1318" h="618132">
                <a:moveTo>
                  <a:pt x="0" y="0"/>
                </a:moveTo>
                <a:lnTo>
                  <a:pt x="9151318" y="0"/>
                </a:lnTo>
                <a:lnTo>
                  <a:pt x="9151318" y="618132"/>
                </a:lnTo>
                <a:lnTo>
                  <a:pt x="0" y="61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zh-CN" altLang="en-US" sz="1600" kern="1200" dirty="0"/>
              <a:t>特点：标准化、匿名性、间接性</a:t>
            </a:r>
          </a:p>
        </p:txBody>
      </p:sp>
      <p:sp>
        <p:nvSpPr>
          <p:cNvPr id="21" name="直接连接符 20">
            <a:extLst>
              <a:ext uri="{FF2B5EF4-FFF2-40B4-BE49-F238E27FC236}">
                <a16:creationId xmlns:a16="http://schemas.microsoft.com/office/drawing/2014/main" id="{A82B5FBB-CDDC-D7D4-E875-D4B7C11CD761}"/>
              </a:ext>
            </a:extLst>
          </p:cNvPr>
          <p:cNvSpPr/>
          <p:nvPr/>
        </p:nvSpPr>
        <p:spPr>
          <a:xfrm>
            <a:off x="2463735" y="2044708"/>
            <a:ext cx="7252256"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22" name="直接连接符 21">
            <a:extLst>
              <a:ext uri="{FF2B5EF4-FFF2-40B4-BE49-F238E27FC236}">
                <a16:creationId xmlns:a16="http://schemas.microsoft.com/office/drawing/2014/main" id="{229D499D-C64C-9D9D-6412-0C3D5A4AE790}"/>
              </a:ext>
            </a:extLst>
          </p:cNvPr>
          <p:cNvSpPr/>
          <p:nvPr/>
        </p:nvSpPr>
        <p:spPr>
          <a:xfrm>
            <a:off x="645057" y="2093996"/>
            <a:ext cx="11103934" cy="0"/>
          </a:xfrm>
          <a:prstGeom prst="line">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3" name="任意多边形: 形状 22">
            <a:extLst>
              <a:ext uri="{FF2B5EF4-FFF2-40B4-BE49-F238E27FC236}">
                <a16:creationId xmlns:a16="http://schemas.microsoft.com/office/drawing/2014/main" id="{BC48AEC3-5A4B-ADEA-D4D5-885074F61E7A}"/>
              </a:ext>
            </a:extLst>
          </p:cNvPr>
          <p:cNvSpPr/>
          <p:nvPr/>
        </p:nvSpPr>
        <p:spPr>
          <a:xfrm>
            <a:off x="645057" y="2093996"/>
            <a:ext cx="1813064" cy="1329764"/>
          </a:xfrm>
          <a:custGeom>
            <a:avLst/>
            <a:gdLst>
              <a:gd name="connsiteX0" fmla="*/ 0 w 1813064"/>
              <a:gd name="connsiteY0" fmla="*/ 0 h 1329764"/>
              <a:gd name="connsiteX1" fmla="*/ 1813064 w 1813064"/>
              <a:gd name="connsiteY1" fmla="*/ 0 h 1329764"/>
              <a:gd name="connsiteX2" fmla="*/ 1813064 w 1813064"/>
              <a:gd name="connsiteY2" fmla="*/ 1329764 h 1329764"/>
              <a:gd name="connsiteX3" fmla="*/ 0 w 1813064"/>
              <a:gd name="connsiteY3" fmla="*/ 1329764 h 1329764"/>
              <a:gd name="connsiteX4" fmla="*/ 0 w 1813064"/>
              <a:gd name="connsiteY4" fmla="*/ 0 h 1329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3064" h="1329764">
                <a:moveTo>
                  <a:pt x="0" y="0"/>
                </a:moveTo>
                <a:lnTo>
                  <a:pt x="1813064" y="0"/>
                </a:lnTo>
                <a:lnTo>
                  <a:pt x="1813064" y="1329764"/>
                </a:lnTo>
                <a:lnTo>
                  <a:pt x="0" y="132976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CN" altLang="en-US" sz="2000" b="1" kern="1200" dirty="0"/>
              <a:t>访谈法</a:t>
            </a:r>
          </a:p>
        </p:txBody>
      </p:sp>
      <p:sp>
        <p:nvSpPr>
          <p:cNvPr id="24" name="任意多边形: 形状 23">
            <a:extLst>
              <a:ext uri="{FF2B5EF4-FFF2-40B4-BE49-F238E27FC236}">
                <a16:creationId xmlns:a16="http://schemas.microsoft.com/office/drawing/2014/main" id="{6A39D520-3166-AA3F-58E5-136411AF7DD3}"/>
              </a:ext>
            </a:extLst>
          </p:cNvPr>
          <p:cNvSpPr/>
          <p:nvPr/>
        </p:nvSpPr>
        <p:spPr>
          <a:xfrm>
            <a:off x="2594101" y="2124902"/>
            <a:ext cx="9151318" cy="618132"/>
          </a:xfrm>
          <a:custGeom>
            <a:avLst/>
            <a:gdLst>
              <a:gd name="connsiteX0" fmla="*/ 0 w 9151318"/>
              <a:gd name="connsiteY0" fmla="*/ 0 h 618132"/>
              <a:gd name="connsiteX1" fmla="*/ 9151318 w 9151318"/>
              <a:gd name="connsiteY1" fmla="*/ 0 h 618132"/>
              <a:gd name="connsiteX2" fmla="*/ 9151318 w 9151318"/>
              <a:gd name="connsiteY2" fmla="*/ 618132 h 618132"/>
              <a:gd name="connsiteX3" fmla="*/ 0 w 9151318"/>
              <a:gd name="connsiteY3" fmla="*/ 618132 h 618132"/>
              <a:gd name="connsiteX4" fmla="*/ 0 w 9151318"/>
              <a:gd name="connsiteY4" fmla="*/ 0 h 61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1318" h="618132">
                <a:moveTo>
                  <a:pt x="0" y="0"/>
                </a:moveTo>
                <a:lnTo>
                  <a:pt x="9151318" y="0"/>
                </a:lnTo>
                <a:lnTo>
                  <a:pt x="9151318" y="618132"/>
                </a:lnTo>
                <a:lnTo>
                  <a:pt x="0" y="61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zh-CN" altLang="en-US" sz="1600" kern="1200" dirty="0"/>
              <a:t>调查者直接向被调查者口头提问，当场记录答案。</a:t>
            </a:r>
          </a:p>
        </p:txBody>
      </p:sp>
      <p:sp>
        <p:nvSpPr>
          <p:cNvPr id="25" name="直接连接符 24">
            <a:extLst>
              <a:ext uri="{FF2B5EF4-FFF2-40B4-BE49-F238E27FC236}">
                <a16:creationId xmlns:a16="http://schemas.microsoft.com/office/drawing/2014/main" id="{80227D5C-7C8A-8214-E443-798E1F210650}"/>
              </a:ext>
            </a:extLst>
          </p:cNvPr>
          <p:cNvSpPr/>
          <p:nvPr/>
        </p:nvSpPr>
        <p:spPr>
          <a:xfrm>
            <a:off x="2458121" y="2596178"/>
            <a:ext cx="7252256"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26" name="任意多边形: 形状 25">
            <a:extLst>
              <a:ext uri="{FF2B5EF4-FFF2-40B4-BE49-F238E27FC236}">
                <a16:creationId xmlns:a16="http://schemas.microsoft.com/office/drawing/2014/main" id="{A2FE4693-9B1F-4C5C-F006-8FA03B091906}"/>
              </a:ext>
            </a:extLst>
          </p:cNvPr>
          <p:cNvSpPr/>
          <p:nvPr/>
        </p:nvSpPr>
        <p:spPr>
          <a:xfrm>
            <a:off x="2594101" y="2607484"/>
            <a:ext cx="8746914" cy="618132"/>
          </a:xfrm>
          <a:custGeom>
            <a:avLst/>
            <a:gdLst>
              <a:gd name="connsiteX0" fmla="*/ 0 w 9151318"/>
              <a:gd name="connsiteY0" fmla="*/ 0 h 618132"/>
              <a:gd name="connsiteX1" fmla="*/ 9151318 w 9151318"/>
              <a:gd name="connsiteY1" fmla="*/ 0 h 618132"/>
              <a:gd name="connsiteX2" fmla="*/ 9151318 w 9151318"/>
              <a:gd name="connsiteY2" fmla="*/ 618132 h 618132"/>
              <a:gd name="connsiteX3" fmla="*/ 0 w 9151318"/>
              <a:gd name="connsiteY3" fmla="*/ 618132 h 618132"/>
              <a:gd name="connsiteX4" fmla="*/ 0 w 9151318"/>
              <a:gd name="connsiteY4" fmla="*/ 0 h 61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1318" h="618132">
                <a:moveTo>
                  <a:pt x="0" y="0"/>
                </a:moveTo>
                <a:lnTo>
                  <a:pt x="9151318" y="0"/>
                </a:lnTo>
                <a:lnTo>
                  <a:pt x="9151318" y="618132"/>
                </a:lnTo>
                <a:lnTo>
                  <a:pt x="0" y="61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zh-CN" altLang="en-US" sz="1600" kern="1200" dirty="0"/>
              <a:t>特点：访谈双方直接互动（双方相互影响，对访谈员得要求较高）、过程灵活可控、结果易有偏误（误导性提问）、不适用于敏感性问题、费用较高</a:t>
            </a:r>
          </a:p>
        </p:txBody>
      </p:sp>
      <p:sp>
        <p:nvSpPr>
          <p:cNvPr id="27" name="直接连接符 26">
            <a:extLst>
              <a:ext uri="{FF2B5EF4-FFF2-40B4-BE49-F238E27FC236}">
                <a16:creationId xmlns:a16="http://schemas.microsoft.com/office/drawing/2014/main" id="{6562B062-AF48-F7EB-E7F3-5129FBAE8F8E}"/>
              </a:ext>
            </a:extLst>
          </p:cNvPr>
          <p:cNvSpPr/>
          <p:nvPr/>
        </p:nvSpPr>
        <p:spPr>
          <a:xfrm>
            <a:off x="2458121" y="3245217"/>
            <a:ext cx="7252256"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28" name="直接连接符 27">
            <a:extLst>
              <a:ext uri="{FF2B5EF4-FFF2-40B4-BE49-F238E27FC236}">
                <a16:creationId xmlns:a16="http://schemas.microsoft.com/office/drawing/2014/main" id="{FCDE16DF-8A65-CDF7-40F6-47774ED7ED54}"/>
              </a:ext>
            </a:extLst>
          </p:cNvPr>
          <p:cNvSpPr/>
          <p:nvPr/>
        </p:nvSpPr>
        <p:spPr>
          <a:xfrm>
            <a:off x="669604" y="3294885"/>
            <a:ext cx="11103934" cy="0"/>
          </a:xfrm>
          <a:prstGeom prst="line">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9" name="任意多边形: 形状 28">
            <a:extLst>
              <a:ext uri="{FF2B5EF4-FFF2-40B4-BE49-F238E27FC236}">
                <a16:creationId xmlns:a16="http://schemas.microsoft.com/office/drawing/2014/main" id="{928A8D09-EDAE-C7BF-CDEC-5B9EB79F579E}"/>
              </a:ext>
            </a:extLst>
          </p:cNvPr>
          <p:cNvSpPr/>
          <p:nvPr/>
        </p:nvSpPr>
        <p:spPr>
          <a:xfrm>
            <a:off x="673176" y="3354220"/>
            <a:ext cx="1813064" cy="1329764"/>
          </a:xfrm>
          <a:custGeom>
            <a:avLst/>
            <a:gdLst>
              <a:gd name="connsiteX0" fmla="*/ 0 w 1813064"/>
              <a:gd name="connsiteY0" fmla="*/ 0 h 1329764"/>
              <a:gd name="connsiteX1" fmla="*/ 1813064 w 1813064"/>
              <a:gd name="connsiteY1" fmla="*/ 0 h 1329764"/>
              <a:gd name="connsiteX2" fmla="*/ 1813064 w 1813064"/>
              <a:gd name="connsiteY2" fmla="*/ 1329764 h 1329764"/>
              <a:gd name="connsiteX3" fmla="*/ 0 w 1813064"/>
              <a:gd name="connsiteY3" fmla="*/ 1329764 h 1329764"/>
              <a:gd name="connsiteX4" fmla="*/ 0 w 1813064"/>
              <a:gd name="connsiteY4" fmla="*/ 0 h 1329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3064" h="1329764">
                <a:moveTo>
                  <a:pt x="0" y="0"/>
                </a:moveTo>
                <a:lnTo>
                  <a:pt x="1813064" y="0"/>
                </a:lnTo>
                <a:lnTo>
                  <a:pt x="1813064" y="1329764"/>
                </a:lnTo>
                <a:lnTo>
                  <a:pt x="0" y="132976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CN" altLang="en-US" sz="2000" b="1" kern="1200" dirty="0"/>
              <a:t>电话调查法</a:t>
            </a:r>
          </a:p>
        </p:txBody>
      </p:sp>
      <p:sp>
        <p:nvSpPr>
          <p:cNvPr id="30" name="任意多边形: 形状 29">
            <a:extLst>
              <a:ext uri="{FF2B5EF4-FFF2-40B4-BE49-F238E27FC236}">
                <a16:creationId xmlns:a16="http://schemas.microsoft.com/office/drawing/2014/main" id="{FD26F9CD-BC2E-CB1A-ACFC-51DD47CD453F}"/>
              </a:ext>
            </a:extLst>
          </p:cNvPr>
          <p:cNvSpPr/>
          <p:nvPr/>
        </p:nvSpPr>
        <p:spPr>
          <a:xfrm>
            <a:off x="2622220" y="3385126"/>
            <a:ext cx="9151318" cy="618132"/>
          </a:xfrm>
          <a:custGeom>
            <a:avLst/>
            <a:gdLst>
              <a:gd name="connsiteX0" fmla="*/ 0 w 9151318"/>
              <a:gd name="connsiteY0" fmla="*/ 0 h 618132"/>
              <a:gd name="connsiteX1" fmla="*/ 9151318 w 9151318"/>
              <a:gd name="connsiteY1" fmla="*/ 0 h 618132"/>
              <a:gd name="connsiteX2" fmla="*/ 9151318 w 9151318"/>
              <a:gd name="connsiteY2" fmla="*/ 618132 h 618132"/>
              <a:gd name="connsiteX3" fmla="*/ 0 w 9151318"/>
              <a:gd name="connsiteY3" fmla="*/ 618132 h 618132"/>
              <a:gd name="connsiteX4" fmla="*/ 0 w 9151318"/>
              <a:gd name="connsiteY4" fmla="*/ 0 h 61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1318" h="618132">
                <a:moveTo>
                  <a:pt x="0" y="0"/>
                </a:moveTo>
                <a:lnTo>
                  <a:pt x="9151318" y="0"/>
                </a:lnTo>
                <a:lnTo>
                  <a:pt x="9151318" y="618132"/>
                </a:lnTo>
                <a:lnTo>
                  <a:pt x="0" y="61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zh-CN" altLang="en-US" sz="1600" kern="1200" dirty="0"/>
              <a:t>面对面访谈得延申</a:t>
            </a:r>
          </a:p>
        </p:txBody>
      </p:sp>
      <p:sp>
        <p:nvSpPr>
          <p:cNvPr id="31" name="直接连接符 30">
            <a:extLst>
              <a:ext uri="{FF2B5EF4-FFF2-40B4-BE49-F238E27FC236}">
                <a16:creationId xmlns:a16="http://schemas.microsoft.com/office/drawing/2014/main" id="{A9506D33-D954-1A9F-CA53-5706705EEBE1}"/>
              </a:ext>
            </a:extLst>
          </p:cNvPr>
          <p:cNvSpPr/>
          <p:nvPr/>
        </p:nvSpPr>
        <p:spPr>
          <a:xfrm>
            <a:off x="2458121" y="3757899"/>
            <a:ext cx="7252256"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32" name="任意多边形: 形状 31">
            <a:extLst>
              <a:ext uri="{FF2B5EF4-FFF2-40B4-BE49-F238E27FC236}">
                <a16:creationId xmlns:a16="http://schemas.microsoft.com/office/drawing/2014/main" id="{13355762-DCCB-4638-832E-F2DB2207C55A}"/>
              </a:ext>
            </a:extLst>
          </p:cNvPr>
          <p:cNvSpPr/>
          <p:nvPr/>
        </p:nvSpPr>
        <p:spPr>
          <a:xfrm>
            <a:off x="2594101" y="3897930"/>
            <a:ext cx="8746914" cy="618132"/>
          </a:xfrm>
          <a:custGeom>
            <a:avLst/>
            <a:gdLst>
              <a:gd name="connsiteX0" fmla="*/ 0 w 9151318"/>
              <a:gd name="connsiteY0" fmla="*/ 0 h 618132"/>
              <a:gd name="connsiteX1" fmla="*/ 9151318 w 9151318"/>
              <a:gd name="connsiteY1" fmla="*/ 0 h 618132"/>
              <a:gd name="connsiteX2" fmla="*/ 9151318 w 9151318"/>
              <a:gd name="connsiteY2" fmla="*/ 618132 h 618132"/>
              <a:gd name="connsiteX3" fmla="*/ 0 w 9151318"/>
              <a:gd name="connsiteY3" fmla="*/ 618132 h 618132"/>
              <a:gd name="connsiteX4" fmla="*/ 0 w 9151318"/>
              <a:gd name="connsiteY4" fmla="*/ 0 h 61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1318" h="618132">
                <a:moveTo>
                  <a:pt x="0" y="0"/>
                </a:moveTo>
                <a:lnTo>
                  <a:pt x="9151318" y="0"/>
                </a:lnTo>
                <a:lnTo>
                  <a:pt x="9151318" y="618132"/>
                </a:lnTo>
                <a:lnTo>
                  <a:pt x="0" y="61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zh-CN" altLang="en-US" sz="1600" kern="1200" dirty="0"/>
              <a:t>特点：时间短（省去交通）、费用较低、降低了对被访者得潜在威胁性、访谈员数量较少可以提高访谈质量、敏感性问题较为友好、难以控制受访意愿</a:t>
            </a:r>
          </a:p>
        </p:txBody>
      </p:sp>
      <p:sp>
        <p:nvSpPr>
          <p:cNvPr id="33" name="直接连接符 32">
            <a:extLst>
              <a:ext uri="{FF2B5EF4-FFF2-40B4-BE49-F238E27FC236}">
                <a16:creationId xmlns:a16="http://schemas.microsoft.com/office/drawing/2014/main" id="{C7510594-BEA2-59C3-5436-A08C7F156D74}"/>
              </a:ext>
            </a:extLst>
          </p:cNvPr>
          <p:cNvSpPr/>
          <p:nvPr/>
        </p:nvSpPr>
        <p:spPr>
          <a:xfrm>
            <a:off x="2469872" y="4516062"/>
            <a:ext cx="7252256"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34" name="直接连接符 33">
            <a:extLst>
              <a:ext uri="{FF2B5EF4-FFF2-40B4-BE49-F238E27FC236}">
                <a16:creationId xmlns:a16="http://schemas.microsoft.com/office/drawing/2014/main" id="{5688C9D5-5E14-6F99-E455-3A6AD0BDE165}"/>
              </a:ext>
            </a:extLst>
          </p:cNvPr>
          <p:cNvSpPr/>
          <p:nvPr/>
        </p:nvSpPr>
        <p:spPr>
          <a:xfrm>
            <a:off x="669604" y="4561362"/>
            <a:ext cx="11103934" cy="0"/>
          </a:xfrm>
          <a:prstGeom prst="line">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5" name="任意多边形: 形状 34">
            <a:extLst>
              <a:ext uri="{FF2B5EF4-FFF2-40B4-BE49-F238E27FC236}">
                <a16:creationId xmlns:a16="http://schemas.microsoft.com/office/drawing/2014/main" id="{F5512DE4-19D1-608B-F6A1-85D64EAEFEA9}"/>
              </a:ext>
            </a:extLst>
          </p:cNvPr>
          <p:cNvSpPr/>
          <p:nvPr/>
        </p:nvSpPr>
        <p:spPr>
          <a:xfrm>
            <a:off x="688455" y="4611244"/>
            <a:ext cx="1813064" cy="1329764"/>
          </a:xfrm>
          <a:custGeom>
            <a:avLst/>
            <a:gdLst>
              <a:gd name="connsiteX0" fmla="*/ 0 w 1813064"/>
              <a:gd name="connsiteY0" fmla="*/ 0 h 1329764"/>
              <a:gd name="connsiteX1" fmla="*/ 1813064 w 1813064"/>
              <a:gd name="connsiteY1" fmla="*/ 0 h 1329764"/>
              <a:gd name="connsiteX2" fmla="*/ 1813064 w 1813064"/>
              <a:gd name="connsiteY2" fmla="*/ 1329764 h 1329764"/>
              <a:gd name="connsiteX3" fmla="*/ 0 w 1813064"/>
              <a:gd name="connsiteY3" fmla="*/ 1329764 h 1329764"/>
              <a:gd name="connsiteX4" fmla="*/ 0 w 1813064"/>
              <a:gd name="connsiteY4" fmla="*/ 0 h 1329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3064" h="1329764">
                <a:moveTo>
                  <a:pt x="0" y="0"/>
                </a:moveTo>
                <a:lnTo>
                  <a:pt x="1813064" y="0"/>
                </a:lnTo>
                <a:lnTo>
                  <a:pt x="1813064" y="1329764"/>
                </a:lnTo>
                <a:lnTo>
                  <a:pt x="0" y="132976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CN" altLang="en-US" sz="2000" b="1" kern="1200" dirty="0"/>
              <a:t>观察法</a:t>
            </a:r>
          </a:p>
        </p:txBody>
      </p:sp>
      <p:sp>
        <p:nvSpPr>
          <p:cNvPr id="36" name="任意多边形: 形状 35">
            <a:extLst>
              <a:ext uri="{FF2B5EF4-FFF2-40B4-BE49-F238E27FC236}">
                <a16:creationId xmlns:a16="http://schemas.microsoft.com/office/drawing/2014/main" id="{6453751D-5217-324A-6777-1357CA0C1DC1}"/>
              </a:ext>
            </a:extLst>
          </p:cNvPr>
          <p:cNvSpPr/>
          <p:nvPr/>
        </p:nvSpPr>
        <p:spPr>
          <a:xfrm>
            <a:off x="2594101" y="4625977"/>
            <a:ext cx="9151318" cy="415551"/>
          </a:xfrm>
          <a:custGeom>
            <a:avLst/>
            <a:gdLst>
              <a:gd name="connsiteX0" fmla="*/ 0 w 9151318"/>
              <a:gd name="connsiteY0" fmla="*/ 0 h 415551"/>
              <a:gd name="connsiteX1" fmla="*/ 9151318 w 9151318"/>
              <a:gd name="connsiteY1" fmla="*/ 0 h 415551"/>
              <a:gd name="connsiteX2" fmla="*/ 9151318 w 9151318"/>
              <a:gd name="connsiteY2" fmla="*/ 415551 h 415551"/>
              <a:gd name="connsiteX3" fmla="*/ 0 w 9151318"/>
              <a:gd name="connsiteY3" fmla="*/ 415551 h 415551"/>
              <a:gd name="connsiteX4" fmla="*/ 0 w 9151318"/>
              <a:gd name="connsiteY4" fmla="*/ 0 h 415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1318" h="415551">
                <a:moveTo>
                  <a:pt x="0" y="0"/>
                </a:moveTo>
                <a:lnTo>
                  <a:pt x="9151318" y="0"/>
                </a:lnTo>
                <a:lnTo>
                  <a:pt x="9151318" y="415551"/>
                </a:lnTo>
                <a:lnTo>
                  <a:pt x="0" y="41555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zh-CN" altLang="en-US" sz="1600" kern="1200" dirty="0"/>
              <a:t>搜集所研究问题的初级信息或原始资料得方法</a:t>
            </a:r>
          </a:p>
        </p:txBody>
      </p:sp>
      <p:sp>
        <p:nvSpPr>
          <p:cNvPr id="37" name="直接连接符 36">
            <a:extLst>
              <a:ext uri="{FF2B5EF4-FFF2-40B4-BE49-F238E27FC236}">
                <a16:creationId xmlns:a16="http://schemas.microsoft.com/office/drawing/2014/main" id="{DD8BD5E1-269E-9057-5C92-E1CEABF783BF}"/>
              </a:ext>
            </a:extLst>
          </p:cNvPr>
          <p:cNvSpPr/>
          <p:nvPr/>
        </p:nvSpPr>
        <p:spPr>
          <a:xfrm>
            <a:off x="2469872" y="5041528"/>
            <a:ext cx="7252256"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38" name="任意多边形: 形状 37">
            <a:extLst>
              <a:ext uri="{FF2B5EF4-FFF2-40B4-BE49-F238E27FC236}">
                <a16:creationId xmlns:a16="http://schemas.microsoft.com/office/drawing/2014/main" id="{5947B998-01B8-B661-36A2-C74300B6C4A7}"/>
              </a:ext>
            </a:extLst>
          </p:cNvPr>
          <p:cNvSpPr/>
          <p:nvPr/>
        </p:nvSpPr>
        <p:spPr>
          <a:xfrm>
            <a:off x="2594101" y="5102033"/>
            <a:ext cx="8746914" cy="415551"/>
          </a:xfrm>
          <a:custGeom>
            <a:avLst/>
            <a:gdLst>
              <a:gd name="connsiteX0" fmla="*/ 0 w 9151318"/>
              <a:gd name="connsiteY0" fmla="*/ 0 h 415551"/>
              <a:gd name="connsiteX1" fmla="*/ 9151318 w 9151318"/>
              <a:gd name="connsiteY1" fmla="*/ 0 h 415551"/>
              <a:gd name="connsiteX2" fmla="*/ 9151318 w 9151318"/>
              <a:gd name="connsiteY2" fmla="*/ 415551 h 415551"/>
              <a:gd name="connsiteX3" fmla="*/ 0 w 9151318"/>
              <a:gd name="connsiteY3" fmla="*/ 415551 h 415551"/>
              <a:gd name="connsiteX4" fmla="*/ 0 w 9151318"/>
              <a:gd name="connsiteY4" fmla="*/ 0 h 415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1318" h="415551">
                <a:moveTo>
                  <a:pt x="0" y="0"/>
                </a:moveTo>
                <a:lnTo>
                  <a:pt x="9151318" y="0"/>
                </a:lnTo>
                <a:lnTo>
                  <a:pt x="9151318" y="415551"/>
                </a:lnTo>
                <a:lnTo>
                  <a:pt x="0" y="41555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zh-CN" altLang="en-US" sz="1600" kern="1200" dirty="0"/>
              <a:t>优点：掌握第一手资料、对研究对象的扰动较小，可得到自然条件下的真实行为；适用于无法用语言沟通的调查对象、可以弥补其他调查方法的缺陷</a:t>
            </a:r>
          </a:p>
        </p:txBody>
      </p:sp>
      <p:sp>
        <p:nvSpPr>
          <p:cNvPr id="39" name="直接连接符 38">
            <a:extLst>
              <a:ext uri="{FF2B5EF4-FFF2-40B4-BE49-F238E27FC236}">
                <a16:creationId xmlns:a16="http://schemas.microsoft.com/office/drawing/2014/main" id="{209E8AC6-5AB3-27D9-3FD9-8CDF052A49DB}"/>
              </a:ext>
            </a:extLst>
          </p:cNvPr>
          <p:cNvSpPr/>
          <p:nvPr/>
        </p:nvSpPr>
        <p:spPr>
          <a:xfrm>
            <a:off x="2458121" y="5710181"/>
            <a:ext cx="7252256"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40" name="任意多边形: 形状 39">
            <a:extLst>
              <a:ext uri="{FF2B5EF4-FFF2-40B4-BE49-F238E27FC236}">
                <a16:creationId xmlns:a16="http://schemas.microsoft.com/office/drawing/2014/main" id="{845214C4-302B-635F-DCBF-A558B4FF03A3}"/>
              </a:ext>
            </a:extLst>
          </p:cNvPr>
          <p:cNvSpPr/>
          <p:nvPr/>
        </p:nvSpPr>
        <p:spPr>
          <a:xfrm>
            <a:off x="2594101" y="5799688"/>
            <a:ext cx="9151318" cy="415551"/>
          </a:xfrm>
          <a:custGeom>
            <a:avLst/>
            <a:gdLst>
              <a:gd name="connsiteX0" fmla="*/ 0 w 9151318"/>
              <a:gd name="connsiteY0" fmla="*/ 0 h 415551"/>
              <a:gd name="connsiteX1" fmla="*/ 9151318 w 9151318"/>
              <a:gd name="connsiteY1" fmla="*/ 0 h 415551"/>
              <a:gd name="connsiteX2" fmla="*/ 9151318 w 9151318"/>
              <a:gd name="connsiteY2" fmla="*/ 415551 h 415551"/>
              <a:gd name="connsiteX3" fmla="*/ 0 w 9151318"/>
              <a:gd name="connsiteY3" fmla="*/ 415551 h 415551"/>
              <a:gd name="connsiteX4" fmla="*/ 0 w 9151318"/>
              <a:gd name="connsiteY4" fmla="*/ 0 h 415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1318" h="415551">
                <a:moveTo>
                  <a:pt x="0" y="0"/>
                </a:moveTo>
                <a:lnTo>
                  <a:pt x="9151318" y="0"/>
                </a:lnTo>
                <a:lnTo>
                  <a:pt x="9151318" y="415551"/>
                </a:lnTo>
                <a:lnTo>
                  <a:pt x="0" y="41555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zh-CN" altLang="en-US" sz="1600" kern="1200" dirty="0"/>
              <a:t>缺点：观察者的出现可能干涉观察行为的自然进程、主观性和情感性可能较强、工作量大</a:t>
            </a:r>
          </a:p>
        </p:txBody>
      </p:sp>
      <p:sp>
        <p:nvSpPr>
          <p:cNvPr id="41" name="直接连接符 40">
            <a:extLst>
              <a:ext uri="{FF2B5EF4-FFF2-40B4-BE49-F238E27FC236}">
                <a16:creationId xmlns:a16="http://schemas.microsoft.com/office/drawing/2014/main" id="{0684A397-2110-E1C7-2D1E-6D08C539C77E}"/>
              </a:ext>
            </a:extLst>
          </p:cNvPr>
          <p:cNvSpPr/>
          <p:nvPr/>
        </p:nvSpPr>
        <p:spPr>
          <a:xfrm>
            <a:off x="2458121" y="6212562"/>
            <a:ext cx="7252256"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Tree>
    <p:extLst>
      <p:ext uri="{BB962C8B-B14F-4D97-AF65-F5344CB8AC3E}">
        <p14:creationId xmlns:p14="http://schemas.microsoft.com/office/powerpoint/2010/main" val="27103976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33</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调查表的构成</a:t>
            </a:r>
          </a:p>
        </p:txBody>
      </p:sp>
      <p:pic>
        <p:nvPicPr>
          <p:cNvPr id="4" name="图片 3">
            <a:extLst>
              <a:ext uri="{FF2B5EF4-FFF2-40B4-BE49-F238E27FC236}">
                <a16:creationId xmlns:a16="http://schemas.microsoft.com/office/drawing/2014/main" id="{3162F54A-5292-AE7F-F19B-DA61E5D7AE82}"/>
              </a:ext>
            </a:extLst>
          </p:cNvPr>
          <p:cNvPicPr>
            <a:picLocks noChangeAspect="1"/>
          </p:cNvPicPr>
          <p:nvPr/>
        </p:nvPicPr>
        <p:blipFill>
          <a:blip r:embed="rId3"/>
          <a:stretch>
            <a:fillRect/>
          </a:stretch>
        </p:blipFill>
        <p:spPr>
          <a:xfrm>
            <a:off x="8088648" y="1069684"/>
            <a:ext cx="3391274" cy="4902740"/>
          </a:xfrm>
          <a:prstGeom prst="rect">
            <a:avLst/>
          </a:prstGeom>
        </p:spPr>
      </p:pic>
      <p:graphicFrame>
        <p:nvGraphicFramePr>
          <p:cNvPr id="5" name="图示 4">
            <a:extLst>
              <a:ext uri="{FF2B5EF4-FFF2-40B4-BE49-F238E27FC236}">
                <a16:creationId xmlns:a16="http://schemas.microsoft.com/office/drawing/2014/main" id="{007A047B-D728-DB4F-3373-28E74904327D}"/>
              </a:ext>
            </a:extLst>
          </p:cNvPr>
          <p:cNvGraphicFramePr/>
          <p:nvPr>
            <p:extLst>
              <p:ext uri="{D42A27DB-BD31-4B8C-83A1-F6EECF244321}">
                <p14:modId xmlns:p14="http://schemas.microsoft.com/office/powerpoint/2010/main" val="512453143"/>
              </p:ext>
            </p:extLst>
          </p:nvPr>
        </p:nvGraphicFramePr>
        <p:xfrm>
          <a:off x="654936" y="1161739"/>
          <a:ext cx="6715497" cy="50488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056599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34</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9050" y="231295"/>
            <a:ext cx="9056851" cy="617518"/>
          </a:xfrm>
        </p:spPr>
        <p:txBody>
          <a:bodyPr/>
          <a:lstStyle/>
          <a:p>
            <a:r>
              <a:rPr lang="zh-CN" altLang="en-US" dirty="0">
                <a:sym typeface="Arial" panose="020B0604020202020204" pitchFamily="34" charset="0"/>
              </a:rPr>
              <a:t>调查表制定的一般步骤</a:t>
            </a:r>
          </a:p>
        </p:txBody>
      </p:sp>
      <p:graphicFrame>
        <p:nvGraphicFramePr>
          <p:cNvPr id="3" name="图示 2">
            <a:extLst>
              <a:ext uri="{FF2B5EF4-FFF2-40B4-BE49-F238E27FC236}">
                <a16:creationId xmlns:a16="http://schemas.microsoft.com/office/drawing/2014/main" id="{E77C0258-81E5-3618-9B80-081B496FCA2D}"/>
              </a:ext>
            </a:extLst>
          </p:cNvPr>
          <p:cNvGraphicFramePr/>
          <p:nvPr>
            <p:extLst>
              <p:ext uri="{D42A27DB-BD31-4B8C-83A1-F6EECF244321}">
                <p14:modId xmlns:p14="http://schemas.microsoft.com/office/powerpoint/2010/main" val="1716283381"/>
              </p:ext>
            </p:extLst>
          </p:nvPr>
        </p:nvGraphicFramePr>
        <p:xfrm>
          <a:off x="749384" y="848813"/>
          <a:ext cx="10892339" cy="5357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081606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35</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调查表问题的设置</a:t>
            </a:r>
          </a:p>
        </p:txBody>
      </p:sp>
      <p:pic>
        <p:nvPicPr>
          <p:cNvPr id="4" name="图片 3">
            <a:extLst>
              <a:ext uri="{FF2B5EF4-FFF2-40B4-BE49-F238E27FC236}">
                <a16:creationId xmlns:a16="http://schemas.microsoft.com/office/drawing/2014/main" id="{20046CD9-A75A-1E8F-82BC-139CBB8B2FAA}"/>
              </a:ext>
            </a:extLst>
          </p:cNvPr>
          <p:cNvPicPr>
            <a:picLocks noChangeAspect="1"/>
          </p:cNvPicPr>
          <p:nvPr/>
        </p:nvPicPr>
        <p:blipFill>
          <a:blip r:embed="rId3"/>
          <a:stretch>
            <a:fillRect/>
          </a:stretch>
        </p:blipFill>
        <p:spPr>
          <a:xfrm>
            <a:off x="6919192" y="3240538"/>
            <a:ext cx="5161144" cy="2917716"/>
          </a:xfrm>
          <a:prstGeom prst="rect">
            <a:avLst/>
          </a:prstGeom>
        </p:spPr>
      </p:pic>
      <p:sp>
        <p:nvSpPr>
          <p:cNvPr id="5" name="文本框 4">
            <a:extLst>
              <a:ext uri="{FF2B5EF4-FFF2-40B4-BE49-F238E27FC236}">
                <a16:creationId xmlns:a16="http://schemas.microsoft.com/office/drawing/2014/main" id="{2C86F332-A992-ECD7-657B-97F69202FCF9}"/>
              </a:ext>
            </a:extLst>
          </p:cNvPr>
          <p:cNvSpPr txBox="1"/>
          <p:nvPr/>
        </p:nvSpPr>
        <p:spPr>
          <a:xfrm>
            <a:off x="583006" y="1227630"/>
            <a:ext cx="6983808" cy="2191882"/>
          </a:xfrm>
          <a:prstGeom prst="rect">
            <a:avLst/>
          </a:prstGeom>
          <a:noFill/>
        </p:spPr>
        <p:txBody>
          <a:bodyPr wrap="square" rtlCol="0">
            <a:spAutoFit/>
          </a:bodyPr>
          <a:lstStyle/>
          <a:p>
            <a:pPr marL="342900" indent="-342900">
              <a:lnSpc>
                <a:spcPct val="150000"/>
              </a:lnSpc>
              <a:spcBef>
                <a:spcPts val="1200"/>
              </a:spcBef>
              <a:buFont typeface="Arial" panose="020B0604020202020204" pitchFamily="34" charset="0"/>
              <a:buChar char="•"/>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避免不确切的表述</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：如“很久”、“经常”、“一些”等</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nSpc>
                <a:spcPct val="150000"/>
              </a:lnSpc>
              <a:spcBef>
                <a:spcPts val="1200"/>
              </a:spcBef>
              <a:buFont typeface="Arial" panose="020B0604020202020204" pitchFamily="34" charset="0"/>
              <a:buChar char="•"/>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避免判定性问题</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B2</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的问题有</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B1</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跳转进入</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nSpc>
                <a:spcPct val="150000"/>
              </a:lnSpc>
              <a:spcBef>
                <a:spcPts val="1200"/>
              </a:spcBef>
              <a:buFont typeface="Arial" panose="020B0604020202020204" pitchFamily="34" charset="0"/>
              <a:buChar char="•"/>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避免引导性问题</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：如“有人认为吸烟会导致肺癌，您同意吗？”</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文本框 6">
            <a:extLst>
              <a:ext uri="{FF2B5EF4-FFF2-40B4-BE49-F238E27FC236}">
                <a16:creationId xmlns:a16="http://schemas.microsoft.com/office/drawing/2014/main" id="{CD5CC293-1AF0-782D-FCB7-3D93491AB2AC}"/>
              </a:ext>
            </a:extLst>
          </p:cNvPr>
          <p:cNvSpPr txBox="1"/>
          <p:nvPr/>
        </p:nvSpPr>
        <p:spPr>
          <a:xfrm>
            <a:off x="583006" y="3438489"/>
            <a:ext cx="6097022" cy="2428229"/>
          </a:xfrm>
          <a:prstGeom prst="rect">
            <a:avLst/>
          </a:prstGeom>
          <a:noFill/>
        </p:spPr>
        <p:txBody>
          <a:bodyPr wrap="square">
            <a:spAutoFit/>
          </a:bodyPr>
          <a:lstStyle/>
          <a:p>
            <a:pPr marL="342900" indent="-342900">
              <a:lnSpc>
                <a:spcPct val="150000"/>
              </a:lnSpc>
              <a:spcBef>
                <a:spcPts val="1200"/>
              </a:spcBef>
              <a:buFont typeface="Arial" panose="020B0604020202020204" pitchFamily="34" charset="0"/>
              <a:buChar char="•"/>
            </a:pPr>
            <a:r>
              <a:rPr lang="zh-CN" altLang="en-US" sz="1800" b="1" dirty="0">
                <a:latin typeface="Arial" panose="020B0604020202020204" pitchFamily="34" charset="0"/>
                <a:ea typeface="微软雅黑" panose="020B0503020204020204" pitchFamily="34" charset="-122"/>
                <a:cs typeface="+mn-ea"/>
                <a:sym typeface="Arial" panose="020B0604020202020204" pitchFamily="34" charset="0"/>
              </a:rPr>
              <a:t>避免难堪或禁忌的敏感问题</a:t>
            </a:r>
            <a:endParaRPr lang="en-US" altLang="zh-CN" sz="1800" b="1"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nSpc>
                <a:spcPct val="150000"/>
              </a:lnSpc>
              <a:spcBef>
                <a:spcPts val="1200"/>
              </a:spcBef>
              <a:buFont typeface="Arial" panose="020B0604020202020204" pitchFamily="34" charset="0"/>
              <a:buChar char="•"/>
            </a:pPr>
            <a:r>
              <a:rPr lang="zh-CN" altLang="en-US" sz="1800" b="1" dirty="0">
                <a:latin typeface="Arial" panose="020B0604020202020204" pitchFamily="34" charset="0"/>
                <a:ea typeface="微软雅黑" panose="020B0503020204020204" pitchFamily="34" charset="-122"/>
                <a:cs typeface="+mn-ea"/>
                <a:sym typeface="Arial" panose="020B0604020202020204" pitchFamily="34" charset="0"/>
              </a:rPr>
              <a:t>避免笼统和抽象的问题</a:t>
            </a:r>
            <a:r>
              <a:rPr lang="zh-CN" altLang="en-US" sz="1800" dirty="0">
                <a:latin typeface="Arial" panose="020B0604020202020204" pitchFamily="34" charset="0"/>
                <a:ea typeface="微软雅黑" panose="020B0503020204020204" pitchFamily="34" charset="-122"/>
                <a:cs typeface="+mn-ea"/>
                <a:sym typeface="Arial" panose="020B0604020202020204" pitchFamily="34" charset="0"/>
              </a:rPr>
              <a:t>：年龄（虚岁）、经济收入（税前税后；奖金、工资？）等可能会产生歧义</a:t>
            </a:r>
            <a:endParaRPr lang="en-US" altLang="zh-CN" sz="18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nSpc>
                <a:spcPct val="150000"/>
              </a:lnSpc>
              <a:spcBef>
                <a:spcPts val="1200"/>
              </a:spcBef>
              <a:buFont typeface="Arial" panose="020B0604020202020204" pitchFamily="34" charset="0"/>
              <a:buChar char="•"/>
            </a:pPr>
            <a:r>
              <a:rPr lang="zh-CN" altLang="en-US" sz="1800" b="1" dirty="0">
                <a:latin typeface="Arial" panose="020B0604020202020204" pitchFamily="34" charset="0"/>
                <a:ea typeface="微软雅黑" panose="020B0503020204020204" pitchFamily="34" charset="-122"/>
                <a:cs typeface="+mn-ea"/>
                <a:sym typeface="Arial" panose="020B0604020202020204" pitchFamily="34" charset="0"/>
              </a:rPr>
              <a:t>避免多重问题</a:t>
            </a:r>
            <a:r>
              <a:rPr lang="zh-CN" altLang="en-US" sz="1800" dirty="0">
                <a:latin typeface="Arial" panose="020B0604020202020204" pitchFamily="34" charset="0"/>
                <a:ea typeface="微软雅黑" panose="020B0503020204020204" pitchFamily="34" charset="-122"/>
                <a:cs typeface="+mn-ea"/>
                <a:sym typeface="Arial" panose="020B0604020202020204" pitchFamily="34" charset="0"/>
              </a:rPr>
              <a:t>：您的父母是知识分子吗？一是一否则无法作答</a:t>
            </a:r>
            <a:endParaRPr lang="en-US" altLang="zh-CN" sz="18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41941229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1179397" y="1591161"/>
            <a:ext cx="244904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PART 04</a:t>
            </a:r>
            <a:endParaRPr kumimoji="0" lang="zh-CN" altLang="en-US"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文本框 23"/>
          <p:cNvSpPr txBox="1"/>
          <p:nvPr/>
        </p:nvSpPr>
        <p:spPr>
          <a:xfrm>
            <a:off x="1213881" y="2639912"/>
            <a:ext cx="10046322" cy="1446550"/>
          </a:xfrm>
          <a:prstGeom prst="rect">
            <a:avLst/>
          </a:prstGeom>
          <a:noFill/>
        </p:spPr>
        <p:txBody>
          <a:bodyPr wrap="square" rtlCol="0">
            <a:spAutoFit/>
          </a:bodyPr>
          <a:lstStyle/>
          <a:p>
            <a:pPr>
              <a:defRPr/>
            </a:pPr>
            <a:r>
              <a:rPr lang="zh-CN" altLang="en-US" sz="4400" b="1" spc="400" dirty="0">
                <a:solidFill>
                  <a:srgbClr val="9A0001"/>
                </a:solidFill>
                <a:latin typeface="Arial" panose="020B0604020202020204" pitchFamily="34" charset="0"/>
                <a:ea typeface="Microsoft YaHei" panose="020B0503020204020204" pitchFamily="34" charset="-122"/>
                <a:cs typeface="+mn-ea"/>
                <a:sym typeface="Arial" panose="020B0604020202020204" pitchFamily="34" charset="0"/>
              </a:rPr>
              <a:t>数据质量评价指标</a:t>
            </a:r>
          </a:p>
          <a:p>
            <a:pPr>
              <a:defRPr/>
            </a:pPr>
            <a:endParaRPr lang="zh-CN" altLang="en-US" sz="4400" b="1" spc="400" dirty="0">
              <a:solidFill>
                <a:srgbClr val="9A0001"/>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nvGrpSpPr>
          <p:cNvPr id="8" name="组合 7"/>
          <p:cNvGrpSpPr/>
          <p:nvPr/>
        </p:nvGrpSpPr>
        <p:grpSpPr>
          <a:xfrm>
            <a:off x="9908728" y="457198"/>
            <a:ext cx="1689105" cy="497002"/>
            <a:chOff x="4774665" y="527202"/>
            <a:chExt cx="2642671" cy="777580"/>
          </a:xfrm>
          <a:solidFill>
            <a:srgbClr val="9A0001"/>
          </a:solidFill>
        </p:grpSpPr>
        <p:grpSp>
          <p:nvGrpSpPr>
            <p:cNvPr id="9" name="组合 8"/>
            <p:cNvGrpSpPr/>
            <p:nvPr/>
          </p:nvGrpSpPr>
          <p:grpSpPr>
            <a:xfrm>
              <a:off x="5680139" y="1151206"/>
              <a:ext cx="1733210" cy="127574"/>
              <a:chOff x="4616246" y="3878362"/>
              <a:chExt cx="5571416" cy="410087"/>
            </a:xfrm>
            <a:grpFill/>
          </p:grpSpPr>
          <p:sp>
            <p:nvSpPr>
              <p:cNvPr id="5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 name="组合 9"/>
            <p:cNvGrpSpPr/>
            <p:nvPr/>
          </p:nvGrpSpPr>
          <p:grpSpPr>
            <a:xfrm>
              <a:off x="5677149" y="582107"/>
              <a:ext cx="1740187" cy="497339"/>
              <a:chOff x="4606634" y="2048989"/>
              <a:chExt cx="5593843" cy="1598699"/>
            </a:xfrm>
            <a:grpFill/>
          </p:grpSpPr>
          <p:sp>
            <p:nvSpPr>
              <p:cNvPr id="41"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 name="组合 10"/>
            <p:cNvGrpSpPr/>
            <p:nvPr/>
          </p:nvGrpSpPr>
          <p:grpSpPr>
            <a:xfrm>
              <a:off x="4774665" y="527202"/>
              <a:ext cx="779396" cy="777580"/>
              <a:chOff x="2105799" y="20055838"/>
              <a:chExt cx="6748090" cy="6732363"/>
            </a:xfrm>
            <a:grp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70" name="矩形 69"/>
          <p:cNvSpPr/>
          <p:nvPr/>
        </p:nvSpPr>
        <p:spPr>
          <a:xfrm>
            <a:off x="1407428" y="2237492"/>
            <a:ext cx="665278" cy="45720"/>
          </a:xfrm>
          <a:prstGeom prst="rect">
            <a:avLst/>
          </a:prstGeom>
          <a:solidFill>
            <a:schemeClr val="accent1"/>
          </a:solidFill>
          <a:ln>
            <a:solidFill>
              <a:schemeClr val="accent1"/>
            </a:solid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灯片编号占位符 9">
            <a:extLst>
              <a:ext uri="{FF2B5EF4-FFF2-40B4-BE49-F238E27FC236}">
                <a16:creationId xmlns:a16="http://schemas.microsoft.com/office/drawing/2014/main" id="{F9A72BBA-D8F5-4C67-8449-0F56F8F5478C}"/>
              </a:ext>
            </a:extLst>
          </p:cNvPr>
          <p:cNvSpPr txBox="1">
            <a:spLocks/>
          </p:cNvSpPr>
          <p:nvPr/>
        </p:nvSpPr>
        <p:spPr>
          <a:xfrm>
            <a:off x="9005791" y="6394353"/>
            <a:ext cx="2743200" cy="29219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r>
              <a:rPr lang="en-US" altLang="zh-CN" sz="1200">
                <a:solidFill>
                  <a:srgbClr val="000000">
                    <a:lumMod val="50000"/>
                    <a:lumOff val="50000"/>
                  </a:srgbClr>
                </a:solidFill>
                <a:latin typeface="Arial" panose="020B0604020202020204"/>
                <a:ea typeface="微软雅黑" panose="020B0503020204020204" pitchFamily="34" charset="-122"/>
                <a:sym typeface="Arial" panose="020B0604020202020204" pitchFamily="34" charset="0"/>
              </a:rPr>
              <a:t>&lt; </a:t>
            </a:r>
            <a:fld id="{A548B57D-AE10-4CF7-A9DF-59FEFA91B28E}" type="slidenum">
              <a:rPr lang="zh-CN" altLang="en-US" sz="1200" smtClean="0">
                <a:solidFill>
                  <a:srgbClr val="000000">
                    <a:lumMod val="50000"/>
                    <a:lumOff val="50000"/>
                  </a:srgbClr>
                </a:solidFill>
                <a:latin typeface="Arial" panose="020B0604020202020204"/>
                <a:ea typeface="微软雅黑" panose="020B0503020204020204" pitchFamily="34" charset="-122"/>
                <a:sym typeface="Arial" panose="020B0604020202020204" pitchFamily="34" charset="0"/>
              </a:rPr>
              <a:pPr algn="r">
                <a:defRPr/>
              </a:pPr>
              <a:t>36</a:t>
            </a:fld>
            <a:r>
              <a:rPr lang="zh-CN" altLang="en-US" sz="1200">
                <a:solidFill>
                  <a:srgbClr val="000000">
                    <a:lumMod val="50000"/>
                    <a:lumOff val="50000"/>
                  </a:srgbClr>
                </a:solidFill>
                <a:latin typeface="Arial" panose="020B0604020202020204"/>
                <a:ea typeface="微软雅黑" panose="020B0503020204020204" pitchFamily="34" charset="-122"/>
                <a:sym typeface="Arial" panose="020B0604020202020204" pitchFamily="34" charset="0"/>
              </a:rPr>
              <a:t> </a:t>
            </a:r>
            <a:r>
              <a:rPr lang="en-US" altLang="zh-CN" sz="1200">
                <a:solidFill>
                  <a:srgbClr val="000000">
                    <a:lumMod val="50000"/>
                    <a:lumOff val="50000"/>
                  </a:srgbClr>
                </a:solidFill>
                <a:latin typeface="Arial" panose="020B0604020202020204"/>
                <a:ea typeface="微软雅黑" panose="020B0503020204020204" pitchFamily="34" charset="-122"/>
                <a:sym typeface="Arial" panose="020B0604020202020204" pitchFamily="34" charset="0"/>
              </a:rPr>
              <a:t>&gt;</a:t>
            </a:r>
            <a:endParaRPr lang="zh-CN" altLang="en-US" sz="1200" dirty="0">
              <a:solidFill>
                <a:srgbClr val="000000">
                  <a:lumMod val="50000"/>
                  <a:lumOff val="50000"/>
                </a:srgbClr>
              </a:solidFill>
              <a:latin typeface="Arial" panose="020B0604020202020204"/>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4026367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37</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数据质量评价指标</a:t>
            </a:r>
          </a:p>
        </p:txBody>
      </p:sp>
      <p:graphicFrame>
        <p:nvGraphicFramePr>
          <p:cNvPr id="3" name="图示 2">
            <a:extLst>
              <a:ext uri="{FF2B5EF4-FFF2-40B4-BE49-F238E27FC236}">
                <a16:creationId xmlns:a16="http://schemas.microsoft.com/office/drawing/2014/main" id="{F779FAFD-D700-C7E4-AFC4-2FBAD53A06E4}"/>
              </a:ext>
            </a:extLst>
          </p:cNvPr>
          <p:cNvGraphicFramePr/>
          <p:nvPr>
            <p:extLst>
              <p:ext uri="{D42A27DB-BD31-4B8C-83A1-F6EECF244321}">
                <p14:modId xmlns:p14="http://schemas.microsoft.com/office/powerpoint/2010/main" val="2669849430"/>
              </p:ext>
            </p:extLst>
          </p:nvPr>
        </p:nvGraphicFramePr>
        <p:xfrm>
          <a:off x="646568" y="169543"/>
          <a:ext cx="10898864" cy="59853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707811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38</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效度</a:t>
            </a:r>
          </a:p>
        </p:txBody>
      </p:sp>
      <p:graphicFrame>
        <p:nvGraphicFramePr>
          <p:cNvPr id="2" name="图示 1">
            <a:extLst>
              <a:ext uri="{FF2B5EF4-FFF2-40B4-BE49-F238E27FC236}">
                <a16:creationId xmlns:a16="http://schemas.microsoft.com/office/drawing/2014/main" id="{5199E884-D432-F5D9-C3DB-0394DCD4D065}"/>
              </a:ext>
            </a:extLst>
          </p:cNvPr>
          <p:cNvGraphicFramePr/>
          <p:nvPr>
            <p:extLst>
              <p:ext uri="{D42A27DB-BD31-4B8C-83A1-F6EECF244321}">
                <p14:modId xmlns:p14="http://schemas.microsoft.com/office/powerpoint/2010/main" val="588359137"/>
              </p:ext>
            </p:extLst>
          </p:nvPr>
        </p:nvGraphicFramePr>
        <p:xfrm>
          <a:off x="694840" y="529691"/>
          <a:ext cx="11254249" cy="2362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框 3">
            <a:extLst>
              <a:ext uri="{FF2B5EF4-FFF2-40B4-BE49-F238E27FC236}">
                <a16:creationId xmlns:a16="http://schemas.microsoft.com/office/drawing/2014/main" id="{0F72796B-4615-4761-FF16-86E87BFE756B}"/>
              </a:ext>
            </a:extLst>
          </p:cNvPr>
          <p:cNvSpPr txBox="1"/>
          <p:nvPr/>
        </p:nvSpPr>
        <p:spPr>
          <a:xfrm>
            <a:off x="920535" y="2504105"/>
            <a:ext cx="10463437" cy="3576877"/>
          </a:xfrm>
          <a:prstGeom prst="rect">
            <a:avLst/>
          </a:prstGeom>
          <a:noFill/>
        </p:spPr>
        <p:txBody>
          <a:bodyPr wrap="square" rtlCol="0">
            <a:spAutoFit/>
          </a:bodyPr>
          <a:lstStyle/>
          <a:p>
            <a:pPr marL="342900" indent="-342900">
              <a:lnSpc>
                <a:spcPct val="150000"/>
              </a:lnSpc>
              <a:spcBef>
                <a:spcPts val="1200"/>
              </a:spcBef>
              <a:buFont typeface="Arial" panose="020B0604020202020204" pitchFamily="34" charset="0"/>
              <a:buChar char="•"/>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内容效度</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调查表测量的内容与所要测量的内容之间的符合情况。内容效度主要通过主观经验判断，也可用调查结果分析，如调查目的想了解疾病的危险因素，但调查后发现没有找到任何因素，说明设计中遗漏了关键因素。</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nSpc>
                <a:spcPct val="150000"/>
              </a:lnSpc>
              <a:spcBef>
                <a:spcPts val="1200"/>
              </a:spcBef>
              <a:buFont typeface="Arial" panose="020B0604020202020204" pitchFamily="34" charset="0"/>
              <a:buChar char="•"/>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结构效度</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说明调查表的结构是否符合理论构想和框架，即调查表是否真正测量了所提出的理论构思，是最重要的效度指标，但评价较为复杂，通常采用验证性因子分析来揭示众多条目之间的内在联系，判断是否与理论构想一致。</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nSpc>
                <a:spcPct val="150000"/>
              </a:lnSpc>
              <a:spcBef>
                <a:spcPts val="1200"/>
              </a:spcBef>
              <a:buFont typeface="Arial" panose="020B0604020202020204" pitchFamily="34" charset="0"/>
              <a:buChar char="•"/>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标准关联效度（校标效度）</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：调查表所得数据与某种外部标准（效标）间的关联程度。</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0661447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39</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信度</a:t>
            </a:r>
          </a:p>
        </p:txBody>
      </p:sp>
      <p:graphicFrame>
        <p:nvGraphicFramePr>
          <p:cNvPr id="2" name="图示 1">
            <a:extLst>
              <a:ext uri="{FF2B5EF4-FFF2-40B4-BE49-F238E27FC236}">
                <a16:creationId xmlns:a16="http://schemas.microsoft.com/office/drawing/2014/main" id="{5199E884-D432-F5D9-C3DB-0394DCD4D065}"/>
              </a:ext>
            </a:extLst>
          </p:cNvPr>
          <p:cNvGraphicFramePr/>
          <p:nvPr>
            <p:extLst>
              <p:ext uri="{D42A27DB-BD31-4B8C-83A1-F6EECF244321}">
                <p14:modId xmlns:p14="http://schemas.microsoft.com/office/powerpoint/2010/main" val="1096911653"/>
              </p:ext>
            </p:extLst>
          </p:nvPr>
        </p:nvGraphicFramePr>
        <p:xfrm>
          <a:off x="694840" y="529691"/>
          <a:ext cx="11254249" cy="2362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0F72796B-4615-4761-FF16-86E87BFE756B}"/>
                  </a:ext>
                </a:extLst>
              </p:cNvPr>
              <p:cNvSpPr txBox="1"/>
              <p:nvPr/>
            </p:nvSpPr>
            <p:spPr>
              <a:xfrm>
                <a:off x="864281" y="2369093"/>
                <a:ext cx="10463437" cy="3491790"/>
              </a:xfrm>
              <a:prstGeom prst="rect">
                <a:avLst/>
              </a:prstGeom>
              <a:noFill/>
            </p:spPr>
            <p:txBody>
              <a:bodyPr wrap="square" rtlCol="0">
                <a:spAutoFit/>
              </a:bodyPr>
              <a:lstStyle/>
              <a:p>
                <a:pPr marL="342900" indent="-342900">
                  <a:lnSpc>
                    <a:spcPct val="150000"/>
                  </a:lnSpc>
                  <a:spcBef>
                    <a:spcPts val="1200"/>
                  </a:spcBef>
                  <a:buFont typeface="Arial" panose="020B0604020202020204" pitchFamily="34" charset="0"/>
                  <a:buChar char="•"/>
                </a:pPr>
                <a:r>
                  <a:rPr lang="zh-CN" altLang="en-US" b="1" dirty="0">
                    <a:latin typeface="Arial" panose="020B0604020202020204" pitchFamily="34" charset="0"/>
                    <a:ea typeface="微软雅黑" panose="020B0503020204020204" pitchFamily="34" charset="-122"/>
                    <a:cs typeface="+mn-ea"/>
                    <a:sym typeface="Arial" panose="020B0604020202020204" pitchFamily="34" charset="0"/>
                  </a:rPr>
                  <a:t>重测信度</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：用同一调查表在不同时间对同一组调查对象进行重复测量、两次结果间的一致性即重测信度。（注意重测间隔期）</a:t>
                </a:r>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nSpc>
                    <a:spcPct val="150000"/>
                  </a:lnSpc>
                  <a:spcBef>
                    <a:spcPts val="1200"/>
                  </a:spcBef>
                  <a:buFont typeface="Arial" panose="020B0604020202020204" pitchFamily="34" charset="0"/>
                  <a:buChar char="•"/>
                </a:pPr>
                <a:r>
                  <a:rPr lang="zh-CN" altLang="en-US" b="1" dirty="0">
                    <a:latin typeface="Arial" panose="020B0604020202020204" pitchFamily="34" charset="0"/>
                    <a:ea typeface="微软雅黑" panose="020B0503020204020204" pitchFamily="34" charset="-122"/>
                    <a:cs typeface="+mn-ea"/>
                    <a:sym typeface="Arial" panose="020B0604020202020204" pitchFamily="34" charset="0"/>
                  </a:rPr>
                  <a:t>分半信度</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：一次性测量的评价方法。是在一次测量后将条目分成相等但独立的两个部分，分别计算两个部分的得分，并以其相关系数作为信度指标。两个部分之间的相关系数（</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cs typeface="+mn-ea"/>
                            <a:sym typeface="Arial" panose="020B0604020202020204" pitchFamily="34" charset="0"/>
                          </a:rPr>
                        </m:ctrlPr>
                      </m:sSubPr>
                      <m:e>
                        <m:r>
                          <m:rPr>
                            <m:sty m:val="p"/>
                          </m:rPr>
                          <a:rPr lang="en-US" altLang="zh-CN" i="1">
                            <a:latin typeface="Cambria Math" panose="02040503050406030204" pitchFamily="18" charset="0"/>
                            <a:ea typeface="微软雅黑" panose="020B0503020204020204" pitchFamily="34" charset="-122"/>
                            <a:cs typeface="+mn-ea"/>
                            <a:sym typeface="Arial" panose="020B0604020202020204" pitchFamily="34" charset="0"/>
                          </a:rPr>
                          <m:t>r</m:t>
                        </m:r>
                      </m:e>
                      <m:sub>
                        <m:r>
                          <m:rPr>
                            <m:sty m:val="p"/>
                          </m:rPr>
                          <a:rPr lang="en-US" altLang="zh-CN" i="1">
                            <a:latin typeface="Cambria Math" panose="02040503050406030204" pitchFamily="18" charset="0"/>
                            <a:ea typeface="微软雅黑" panose="020B0503020204020204" pitchFamily="34" charset="-122"/>
                            <a:cs typeface="+mn-ea"/>
                            <a:sym typeface="Arial" panose="020B0604020202020204" pitchFamily="34" charset="0"/>
                          </a:rPr>
                          <m:t>h</m:t>
                        </m:r>
                      </m:sub>
                    </m:sSub>
                  </m:oMath>
                </a14:m>
                <a:r>
                  <a:rPr lang="zh-CN" altLang="en-US" dirty="0">
                    <a:latin typeface="Arial" panose="020B0604020202020204" pitchFamily="34" charset="0"/>
                    <a:ea typeface="微软雅黑" panose="020B0503020204020204" pitchFamily="34" charset="-122"/>
                    <a:cs typeface="+mn-ea"/>
                    <a:sym typeface="Arial" panose="020B0604020202020204" pitchFamily="34" charset="0"/>
                  </a:rPr>
                  <a:t>）只表明一半条目的信度，需用</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Spearman-Brown</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公式来确定整个调查表的信度</a:t>
                </a:r>
                <a14:m>
                  <m:oMath xmlns:m="http://schemas.openxmlformats.org/officeDocument/2006/math">
                    <m:r>
                      <m:rPr>
                        <m:sty m:val="p"/>
                      </m:rPr>
                      <a:rPr lang="en-US" altLang="zh-CN" b="0" i="0" smtClean="0">
                        <a:latin typeface="Cambria Math" panose="02040503050406030204" pitchFamily="18" charset="0"/>
                        <a:ea typeface="微软雅黑" panose="020B0503020204020204" pitchFamily="34" charset="-122"/>
                        <a:cs typeface="+mn-ea"/>
                        <a:sym typeface="Arial" panose="020B0604020202020204" pitchFamily="34" charset="0"/>
                      </a:rPr>
                      <m:t>r</m:t>
                    </m:r>
                    <m:r>
                      <a:rPr lang="en-US" altLang="zh-CN" b="0" i="1" smtClean="0">
                        <a:latin typeface="Cambria Math" panose="02040503050406030204" pitchFamily="18" charset="0"/>
                        <a:ea typeface="微软雅黑" panose="020B0503020204020204" pitchFamily="34" charset="-122"/>
                        <a:cs typeface="+mn-ea"/>
                        <a:sym typeface="Arial" panose="020B0604020202020204" pitchFamily="34" charset="0"/>
                      </a:rPr>
                      <m:t>=</m:t>
                    </m:r>
                    <m:f>
                      <m:fPr>
                        <m:ctrlPr>
                          <a:rPr lang="en-US" altLang="zh-CN" b="0" i="1" smtClean="0">
                            <a:latin typeface="Cambria Math" panose="02040503050406030204" pitchFamily="18" charset="0"/>
                            <a:ea typeface="微软雅黑" panose="020B0503020204020204" pitchFamily="34" charset="-122"/>
                            <a:cs typeface="+mn-ea"/>
                            <a:sym typeface="Arial" panose="020B0604020202020204" pitchFamily="34" charset="0"/>
                          </a:rPr>
                        </m:ctrlPr>
                      </m:fPr>
                      <m:num>
                        <m:r>
                          <a:rPr lang="en-US" altLang="zh-CN" b="0" i="1" smtClean="0">
                            <a:latin typeface="Cambria Math" panose="02040503050406030204" pitchFamily="18" charset="0"/>
                            <a:ea typeface="微软雅黑" panose="020B0503020204020204" pitchFamily="34" charset="-122"/>
                            <a:cs typeface="+mn-ea"/>
                            <a:sym typeface="Arial" panose="020B0604020202020204" pitchFamily="34" charset="0"/>
                          </a:rPr>
                          <m:t>2</m:t>
                        </m:r>
                        <m:sSub>
                          <m:sSubPr>
                            <m:ctrlPr>
                              <a:rPr lang="en-US" altLang="zh-CN" i="1">
                                <a:latin typeface="Cambria Math" panose="02040503050406030204" pitchFamily="18" charset="0"/>
                                <a:ea typeface="微软雅黑" panose="020B0503020204020204" pitchFamily="34" charset="-122"/>
                                <a:cs typeface="+mn-ea"/>
                                <a:sym typeface="Arial" panose="020B0604020202020204" pitchFamily="34" charset="0"/>
                              </a:rPr>
                            </m:ctrlPr>
                          </m:sSubPr>
                          <m:e>
                            <m:r>
                              <m:rPr>
                                <m:sty m:val="p"/>
                              </m:rPr>
                              <a:rPr lang="en-US" altLang="zh-CN" i="1">
                                <a:latin typeface="Cambria Math" panose="02040503050406030204" pitchFamily="18" charset="0"/>
                                <a:ea typeface="微软雅黑" panose="020B0503020204020204" pitchFamily="34" charset="-122"/>
                                <a:cs typeface="+mn-ea"/>
                                <a:sym typeface="Arial" panose="020B0604020202020204" pitchFamily="34" charset="0"/>
                              </a:rPr>
                              <m:t>r</m:t>
                            </m:r>
                          </m:e>
                          <m:sub>
                            <m:r>
                              <m:rPr>
                                <m:sty m:val="p"/>
                              </m:rPr>
                              <a:rPr lang="en-US" altLang="zh-CN" i="1">
                                <a:latin typeface="Cambria Math" panose="02040503050406030204" pitchFamily="18" charset="0"/>
                                <a:ea typeface="微软雅黑" panose="020B0503020204020204" pitchFamily="34" charset="-122"/>
                                <a:cs typeface="+mn-ea"/>
                                <a:sym typeface="Arial" panose="020B0604020202020204" pitchFamily="34" charset="0"/>
                              </a:rPr>
                              <m:t>h</m:t>
                            </m:r>
                          </m:sub>
                        </m:sSub>
                      </m:num>
                      <m:den>
                        <m:r>
                          <a:rPr lang="en-US" altLang="zh-CN" b="0" i="1" smtClean="0">
                            <a:latin typeface="Cambria Math" panose="02040503050406030204" pitchFamily="18" charset="0"/>
                            <a:ea typeface="微软雅黑" panose="020B0503020204020204" pitchFamily="34" charset="-122"/>
                            <a:cs typeface="+mn-ea"/>
                            <a:sym typeface="Arial" panose="020B0604020202020204" pitchFamily="34" charset="0"/>
                          </a:rPr>
                          <m:t>1+</m:t>
                        </m:r>
                        <m:sSub>
                          <m:sSubPr>
                            <m:ctrlPr>
                              <a:rPr lang="en-US" altLang="zh-CN" i="1">
                                <a:latin typeface="Cambria Math" panose="02040503050406030204" pitchFamily="18" charset="0"/>
                                <a:ea typeface="微软雅黑" panose="020B0503020204020204" pitchFamily="34" charset="-122"/>
                                <a:cs typeface="+mn-ea"/>
                                <a:sym typeface="Arial" panose="020B0604020202020204" pitchFamily="34" charset="0"/>
                              </a:rPr>
                            </m:ctrlPr>
                          </m:sSubPr>
                          <m:e>
                            <m:r>
                              <m:rPr>
                                <m:sty m:val="p"/>
                              </m:rPr>
                              <a:rPr lang="en-US" altLang="zh-CN" i="1">
                                <a:latin typeface="Cambria Math" panose="02040503050406030204" pitchFamily="18" charset="0"/>
                                <a:ea typeface="微软雅黑" panose="020B0503020204020204" pitchFamily="34" charset="-122"/>
                                <a:cs typeface="+mn-ea"/>
                                <a:sym typeface="Arial" panose="020B0604020202020204" pitchFamily="34" charset="0"/>
                              </a:rPr>
                              <m:t>r</m:t>
                            </m:r>
                          </m:e>
                          <m:sub>
                            <m:r>
                              <m:rPr>
                                <m:sty m:val="p"/>
                              </m:rPr>
                              <a:rPr lang="en-US" altLang="zh-CN" i="1">
                                <a:latin typeface="Cambria Math" panose="02040503050406030204" pitchFamily="18" charset="0"/>
                                <a:ea typeface="微软雅黑" panose="020B0503020204020204" pitchFamily="34" charset="-122"/>
                                <a:cs typeface="+mn-ea"/>
                                <a:sym typeface="Arial" panose="020B0604020202020204" pitchFamily="34" charset="0"/>
                              </a:rPr>
                              <m:t>h</m:t>
                            </m:r>
                          </m:sub>
                        </m:sSub>
                      </m:den>
                    </m:f>
                  </m:oMath>
                </a14:m>
                <a:r>
                  <a:rPr lang="zh-CN" altLang="en-US" dirty="0">
                    <a:latin typeface="Arial" panose="020B0604020202020204" pitchFamily="34" charset="0"/>
                    <a:ea typeface="微软雅黑" panose="020B0503020204020204" pitchFamily="34" charset="-122"/>
                    <a:cs typeface="+mn-ea"/>
                    <a:sym typeface="Arial" panose="020B0604020202020204" pitchFamily="34" charset="0"/>
                  </a:rPr>
                  <a:t>。</a:t>
                </a:r>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nSpc>
                    <a:spcPct val="150000"/>
                  </a:lnSpc>
                  <a:spcBef>
                    <a:spcPts val="1200"/>
                  </a:spcBef>
                  <a:buFont typeface="Arial" panose="020B0604020202020204" pitchFamily="34" charset="0"/>
                  <a:buChar char="•"/>
                </a:pPr>
                <a:r>
                  <a:rPr lang="zh-CN" altLang="en-US" b="1" dirty="0">
                    <a:latin typeface="Arial" panose="020B0604020202020204" pitchFamily="34" charset="0"/>
                    <a:ea typeface="微软雅黑" panose="020B0503020204020204" pitchFamily="34" charset="-122"/>
                    <a:cs typeface="+mn-ea"/>
                    <a:sym typeface="Arial" panose="020B0604020202020204" pitchFamily="34" charset="0"/>
                  </a:rPr>
                  <a:t>内部一致性信度</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：无需将条目分为两个部分，以条目之间的联系程度对信度做出估计，是分半信度的推广，主要包括克朗巴赫</a:t>
                </a:r>
                <a:r>
                  <a:rPr lang="el-GR" altLang="zh-CN" dirty="0">
                    <a:latin typeface="Calibri" panose="020F0502020204030204" pitchFamily="34" charset="0"/>
                    <a:ea typeface="微软雅黑" panose="020B0503020204020204" pitchFamily="34" charset="-122"/>
                    <a:cs typeface="Calibri" panose="020F0502020204030204" pitchFamily="34" charset="0"/>
                    <a:sym typeface="Arial" panose="020B0604020202020204" pitchFamily="34" charset="0"/>
                  </a:rPr>
                  <a:t>α</a:t>
                </a:r>
                <a:r>
                  <a:rPr lang="zh-CN" altLang="en-US" dirty="0">
                    <a:latin typeface="Calibri" panose="020F0502020204030204" pitchFamily="34" charset="0"/>
                    <a:ea typeface="微软雅黑" panose="020B0503020204020204" pitchFamily="34" charset="-122"/>
                    <a:cs typeface="Calibri" panose="020F0502020204030204" pitchFamily="34" charset="0"/>
                    <a:sym typeface="Arial" panose="020B0604020202020204" pitchFamily="34" charset="0"/>
                  </a:rPr>
                  <a:t>系数</a:t>
                </a:r>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p:txBody>
          </p:sp>
        </mc:Choice>
        <mc:Fallback>
          <p:sp>
            <p:nvSpPr>
              <p:cNvPr id="4" name="文本框 3">
                <a:extLst>
                  <a:ext uri="{FF2B5EF4-FFF2-40B4-BE49-F238E27FC236}">
                    <a16:creationId xmlns:a16="http://schemas.microsoft.com/office/drawing/2014/main" id="{0F72796B-4615-4761-FF16-86E87BFE756B}"/>
                  </a:ext>
                </a:extLst>
              </p:cNvPr>
              <p:cNvSpPr txBox="1">
                <a:spLocks noRot="1" noChangeAspect="1" noMove="1" noResize="1" noEditPoints="1" noAdjustHandles="1" noChangeArrowheads="1" noChangeShapeType="1" noTextEdit="1"/>
              </p:cNvSpPr>
              <p:nvPr/>
            </p:nvSpPr>
            <p:spPr>
              <a:xfrm>
                <a:off x="864281" y="2369093"/>
                <a:ext cx="10463437" cy="3491790"/>
              </a:xfrm>
              <a:prstGeom prst="rect">
                <a:avLst/>
              </a:prstGeom>
              <a:blipFill>
                <a:blip r:embed="rId8"/>
                <a:stretch>
                  <a:fillRect l="-408" b="-209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2F17BE7B-8770-BB8B-4C64-CC14E7CAB0C0}"/>
                  </a:ext>
                </a:extLst>
              </p:cNvPr>
              <p:cNvSpPr txBox="1"/>
              <p:nvPr/>
            </p:nvSpPr>
            <p:spPr>
              <a:xfrm>
                <a:off x="6516961" y="5594069"/>
                <a:ext cx="2850908" cy="80028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zh-CN" altLang="en-US" sz="2000" i="1" smtClean="0">
                          <a:latin typeface="Cambria Math" panose="02040503050406030204" pitchFamily="18" charset="0"/>
                          <a:ea typeface="微软雅黑" panose="020B0503020204020204" pitchFamily="34" charset="-122"/>
                          <a:cs typeface="+mn-ea"/>
                          <a:sym typeface="Arial" panose="020B0604020202020204" pitchFamily="34" charset="0"/>
                        </a:rPr>
                        <m:t>𝛼</m:t>
                      </m:r>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m:t>
                      </m:r>
                      <m:f>
                        <m:fPr>
                          <m:ctrlP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ctrlPr>
                        </m:fPr>
                        <m:num>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𝐾</m:t>
                          </m:r>
                        </m:num>
                        <m:den>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𝐾</m:t>
                          </m:r>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−1</m:t>
                          </m:r>
                        </m:den>
                      </m:f>
                      <m:d>
                        <m:dPr>
                          <m:ctrlP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ctrlPr>
                        </m:dPr>
                        <m:e>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1−</m:t>
                          </m:r>
                          <m:f>
                            <m:fPr>
                              <m:ctrlP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ctrlPr>
                            </m:fPr>
                            <m:num>
                              <m:nary>
                                <m:naryPr>
                                  <m:chr m:val="∑"/>
                                  <m:subHide m:val="on"/>
                                  <m:supHide m:val="on"/>
                                  <m:ctrlP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ctrlPr>
                                </m:naryPr>
                                <m:sub/>
                                <m:sup/>
                                <m:e>
                                  <m:sSubSup>
                                    <m:sSubSupPr>
                                      <m:ctrlP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ctrlPr>
                                    </m:sSubSupPr>
                                    <m:e>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𝑠</m:t>
                                      </m:r>
                                    </m:e>
                                    <m:sub>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𝑖</m:t>
                                      </m:r>
                                    </m:sub>
                                    <m:sup>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2</m:t>
                                      </m:r>
                                    </m:sup>
                                  </m:sSubSup>
                                </m:e>
                              </m:nary>
                            </m:num>
                            <m:den>
                              <m:sSup>
                                <m:sSupPr>
                                  <m:ctrlP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ctrlPr>
                                </m:sSupPr>
                                <m:e>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𝑠</m:t>
                                  </m:r>
                                </m:e>
                                <m:sup>
                                  <m:r>
                                    <a:rPr lang="en-US" altLang="zh-CN" sz="2000" b="0" i="1" smtClean="0">
                                      <a:latin typeface="Cambria Math" panose="02040503050406030204" pitchFamily="18" charset="0"/>
                                      <a:ea typeface="微软雅黑" panose="020B0503020204020204" pitchFamily="34" charset="-122"/>
                                      <a:cs typeface="+mn-ea"/>
                                      <a:sym typeface="Arial" panose="020B0604020202020204" pitchFamily="34" charset="0"/>
                                    </a:rPr>
                                    <m:t>2</m:t>
                                  </m:r>
                                </m:sup>
                              </m:sSup>
                            </m:den>
                          </m:f>
                        </m:e>
                      </m:d>
                    </m:oMath>
                  </m:oMathPara>
                </a14:m>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mc:Choice>
        <mc:Fallback>
          <p:sp>
            <p:nvSpPr>
              <p:cNvPr id="3" name="文本框 2">
                <a:extLst>
                  <a:ext uri="{FF2B5EF4-FFF2-40B4-BE49-F238E27FC236}">
                    <a16:creationId xmlns:a16="http://schemas.microsoft.com/office/drawing/2014/main" id="{2F17BE7B-8770-BB8B-4C64-CC14E7CAB0C0}"/>
                  </a:ext>
                </a:extLst>
              </p:cNvPr>
              <p:cNvSpPr txBox="1">
                <a:spLocks noRot="1" noChangeAspect="1" noMove="1" noResize="1" noEditPoints="1" noAdjustHandles="1" noChangeArrowheads="1" noChangeShapeType="1" noTextEdit="1"/>
              </p:cNvSpPr>
              <p:nvPr/>
            </p:nvSpPr>
            <p:spPr>
              <a:xfrm>
                <a:off x="6516961" y="5594069"/>
                <a:ext cx="2850908" cy="800284"/>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44BF27F8-A837-E775-28BB-3E2AA15B3D35}"/>
                  </a:ext>
                </a:extLst>
              </p:cNvPr>
              <p:cNvSpPr txBox="1"/>
              <p:nvPr/>
            </p:nvSpPr>
            <p:spPr>
              <a:xfrm>
                <a:off x="1193324" y="5796951"/>
                <a:ext cx="5069267" cy="661335"/>
              </a:xfrm>
              <a:prstGeom prst="rect">
                <a:avLst/>
              </a:prstGeom>
              <a:noFill/>
            </p:spPr>
            <p:txBody>
              <a:bodyPr wrap="square" rtlCol="0">
                <a:spAutoFit/>
              </a:bodyPr>
              <a:lstStyle/>
              <a:p>
                <a:r>
                  <a:rPr lang="en-US" altLang="zh-CN" dirty="0">
                    <a:latin typeface="Arial" panose="020B0604020202020204" pitchFamily="34" charset="0"/>
                    <a:ea typeface="微软雅黑" panose="020B0503020204020204" pitchFamily="34" charset="-122"/>
                    <a:cs typeface="+mn-ea"/>
                    <a:sym typeface="Arial" panose="020B0604020202020204" pitchFamily="34" charset="0"/>
                  </a:rPr>
                  <a:t>K</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为条目数，</a:t>
                </a:r>
                <a:r>
                  <a:rPr lang="en-US" altLang="zh-CN" b="0" dirty="0">
                    <a:ea typeface="微软雅黑" panose="020B0503020204020204" pitchFamily="34" charset="-122"/>
                    <a:cs typeface="+mn-ea"/>
                    <a:sym typeface="Arial" panose="020B0604020202020204" pitchFamily="34" charset="0"/>
                  </a:rPr>
                  <a:t> </a:t>
                </a:r>
                <a14:m>
                  <m:oMath xmlns:m="http://schemas.openxmlformats.org/officeDocument/2006/math">
                    <m:sSubSup>
                      <m:sSubSupPr>
                        <m:ctrlPr>
                          <a:rPr lang="en-US" altLang="zh-CN" b="0" i="1" smtClean="0">
                            <a:latin typeface="Cambria Math" panose="02040503050406030204" pitchFamily="18" charset="0"/>
                            <a:ea typeface="微软雅黑" panose="020B0503020204020204" pitchFamily="34" charset="-122"/>
                            <a:cs typeface="+mn-ea"/>
                            <a:sym typeface="Arial" panose="020B0604020202020204" pitchFamily="34" charset="0"/>
                          </a:rPr>
                        </m:ctrlPr>
                      </m:sSubSupPr>
                      <m:e>
                        <m:r>
                          <a:rPr lang="en-US" altLang="zh-CN" b="0" i="1" smtClean="0">
                            <a:latin typeface="Cambria Math" panose="02040503050406030204" pitchFamily="18" charset="0"/>
                            <a:ea typeface="微软雅黑" panose="020B0503020204020204" pitchFamily="34" charset="-122"/>
                            <a:cs typeface="+mn-ea"/>
                            <a:sym typeface="Arial" panose="020B0604020202020204" pitchFamily="34" charset="0"/>
                          </a:rPr>
                          <m:t>𝑠</m:t>
                        </m:r>
                      </m:e>
                      <m:sub>
                        <m:r>
                          <a:rPr lang="en-US" altLang="zh-CN" b="0" i="1" smtClean="0">
                            <a:latin typeface="Cambria Math" panose="02040503050406030204" pitchFamily="18" charset="0"/>
                            <a:ea typeface="微软雅黑" panose="020B0503020204020204" pitchFamily="34" charset="-122"/>
                            <a:cs typeface="+mn-ea"/>
                            <a:sym typeface="Arial" panose="020B0604020202020204" pitchFamily="34" charset="0"/>
                          </a:rPr>
                          <m:t>𝑖</m:t>
                        </m:r>
                      </m:sub>
                      <m:sup>
                        <m:r>
                          <a:rPr lang="en-US" altLang="zh-CN" b="0" i="1" smtClean="0">
                            <a:latin typeface="Cambria Math" panose="02040503050406030204" pitchFamily="18" charset="0"/>
                            <a:ea typeface="微软雅黑" panose="020B0503020204020204" pitchFamily="34" charset="-122"/>
                            <a:cs typeface="+mn-ea"/>
                            <a:sym typeface="Arial" panose="020B0604020202020204" pitchFamily="34" charset="0"/>
                          </a:rPr>
                          <m:t>2</m:t>
                        </m:r>
                      </m:sup>
                    </m:sSubSup>
                    <m:r>
                      <a:rPr lang="zh-CN" altLang="en-US" i="1">
                        <a:latin typeface="Cambria Math" panose="02040503050406030204" pitchFamily="18" charset="0"/>
                        <a:ea typeface="微软雅黑" panose="020B0503020204020204" pitchFamily="34" charset="-122"/>
                        <a:cs typeface="+mn-ea"/>
                        <a:sym typeface="Arial" panose="020B0604020202020204" pitchFamily="34" charset="0"/>
                      </a:rPr>
                      <m:t>是</m:t>
                    </m:r>
                  </m:oMath>
                </a14:m>
                <a:r>
                  <a:rPr lang="zh-CN" altLang="en-US" dirty="0">
                    <a:latin typeface="Arial" panose="020B0604020202020204" pitchFamily="34" charset="0"/>
                    <a:ea typeface="微软雅黑" panose="020B0503020204020204" pitchFamily="34" charset="-122"/>
                    <a:cs typeface="+mn-ea"/>
                    <a:sym typeface="Arial" panose="020B0604020202020204" pitchFamily="34" charset="0"/>
                  </a:rPr>
                  <a:t>第</a:t>
                </a:r>
                <a:r>
                  <a:rPr lang="en-US" altLang="zh-CN" dirty="0" err="1">
                    <a:latin typeface="Arial" panose="020B0604020202020204" pitchFamily="34" charset="0"/>
                    <a:ea typeface="微软雅黑" panose="020B0503020204020204" pitchFamily="34" charset="-122"/>
                    <a:cs typeface="+mn-ea"/>
                    <a:sym typeface="Arial" panose="020B0604020202020204" pitchFamily="34" charset="0"/>
                  </a:rPr>
                  <a:t>i</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个条目得分的方差，</a:t>
                </a:r>
                <a:r>
                  <a:rPr lang="en-US" altLang="zh-CN" dirty="0">
                    <a:ea typeface="微软雅黑" panose="020B0503020204020204" pitchFamily="34" charset="-122"/>
                    <a:cs typeface="+mn-ea"/>
                    <a:sym typeface="Arial" panose="020B0604020202020204" pitchFamily="34" charset="0"/>
                  </a:rPr>
                  <a:t> </a:t>
                </a:r>
                <a14:m>
                  <m:oMath xmlns:m="http://schemas.openxmlformats.org/officeDocument/2006/math">
                    <m:sSup>
                      <m:sSupPr>
                        <m:ctrlPr>
                          <a:rPr lang="en-US" altLang="zh-CN" i="1">
                            <a:latin typeface="Cambria Math" panose="02040503050406030204" pitchFamily="18" charset="0"/>
                            <a:ea typeface="微软雅黑" panose="020B0503020204020204" pitchFamily="34" charset="-122"/>
                            <a:cs typeface="+mn-ea"/>
                            <a:sym typeface="Arial" panose="020B0604020202020204" pitchFamily="34" charset="0"/>
                          </a:rPr>
                        </m:ctrlPr>
                      </m:sSupPr>
                      <m:e>
                        <m:r>
                          <a:rPr lang="en-US" altLang="zh-CN" i="1">
                            <a:latin typeface="Cambria Math" panose="02040503050406030204" pitchFamily="18" charset="0"/>
                            <a:ea typeface="微软雅黑" panose="020B0503020204020204" pitchFamily="34" charset="-122"/>
                            <a:cs typeface="+mn-ea"/>
                            <a:sym typeface="Arial" panose="020B0604020202020204" pitchFamily="34" charset="0"/>
                          </a:rPr>
                          <m:t>𝑠</m:t>
                        </m:r>
                      </m:e>
                      <m:sup>
                        <m:r>
                          <a:rPr lang="en-US" altLang="zh-CN" i="1">
                            <a:latin typeface="Cambria Math" panose="02040503050406030204" pitchFamily="18" charset="0"/>
                            <a:ea typeface="微软雅黑" panose="020B0503020204020204" pitchFamily="34" charset="-122"/>
                            <a:cs typeface="+mn-ea"/>
                            <a:sym typeface="Arial" panose="020B0604020202020204" pitchFamily="34" charset="0"/>
                          </a:rPr>
                          <m:t>2</m:t>
                        </m:r>
                      </m:sup>
                    </m:sSup>
                  </m:oMath>
                </a14:m>
                <a:r>
                  <a:rPr lang="zh-CN" altLang="en-US" dirty="0">
                    <a:latin typeface="Arial" panose="020B0604020202020204" pitchFamily="34" charset="0"/>
                    <a:ea typeface="微软雅黑" panose="020B0503020204020204" pitchFamily="34" charset="-122"/>
                    <a:cs typeface="+mn-ea"/>
                    <a:sym typeface="Arial" panose="020B0604020202020204" pitchFamily="34" charset="0"/>
                  </a:rPr>
                  <a:t>是整个调查表得分的方差</a:t>
                </a:r>
              </a:p>
            </p:txBody>
          </p:sp>
        </mc:Choice>
        <mc:Fallback>
          <p:sp>
            <p:nvSpPr>
              <p:cNvPr id="5" name="文本框 4">
                <a:extLst>
                  <a:ext uri="{FF2B5EF4-FFF2-40B4-BE49-F238E27FC236}">
                    <a16:creationId xmlns:a16="http://schemas.microsoft.com/office/drawing/2014/main" id="{44BF27F8-A837-E775-28BB-3E2AA15B3D35}"/>
                  </a:ext>
                </a:extLst>
              </p:cNvPr>
              <p:cNvSpPr txBox="1">
                <a:spLocks noRot="1" noChangeAspect="1" noMove="1" noResize="1" noEditPoints="1" noAdjustHandles="1" noChangeArrowheads="1" noChangeShapeType="1" noTextEdit="1"/>
              </p:cNvSpPr>
              <p:nvPr/>
            </p:nvSpPr>
            <p:spPr>
              <a:xfrm>
                <a:off x="1193324" y="5796951"/>
                <a:ext cx="5069267" cy="661335"/>
              </a:xfrm>
              <a:prstGeom prst="rect">
                <a:avLst/>
              </a:prstGeom>
              <a:blipFill>
                <a:blip r:embed="rId10"/>
                <a:stretch>
                  <a:fillRect l="-1083" t="-3704" b="-148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81504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4</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实验性研究和调查性研究</a:t>
            </a:r>
          </a:p>
        </p:txBody>
      </p:sp>
      <p:sp>
        <p:nvSpPr>
          <p:cNvPr id="2" name="文本框 1">
            <a:extLst>
              <a:ext uri="{FF2B5EF4-FFF2-40B4-BE49-F238E27FC236}">
                <a16:creationId xmlns:a16="http://schemas.microsoft.com/office/drawing/2014/main" id="{921212FA-F0F5-55DD-F742-67C84AC82563}"/>
              </a:ext>
            </a:extLst>
          </p:cNvPr>
          <p:cNvSpPr txBox="1"/>
          <p:nvPr/>
        </p:nvSpPr>
        <p:spPr>
          <a:xfrm>
            <a:off x="1061686" y="1210062"/>
            <a:ext cx="9874292" cy="1477328"/>
          </a:xfrm>
          <a:prstGeom prst="rect">
            <a:avLst/>
          </a:prstGeom>
          <a:noFill/>
        </p:spPr>
        <p:txBody>
          <a:bodyPr wrap="square" rtlCol="0">
            <a:spAutoFit/>
          </a:bodyPr>
          <a:lstStyle/>
          <a:p>
            <a:pPr marL="342900" indent="-342900">
              <a:spcBef>
                <a:spcPts val="1200"/>
              </a:spcBef>
              <a:buFont typeface="Arial" panose="020B0604020202020204" pitchFamily="34" charset="0"/>
              <a:buChar char="•"/>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实验性研究（干预性研究）</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：人为控制实验的主要条件下进行，研究者对研究对象</a:t>
            </a:r>
            <a:r>
              <a:rPr lang="zh-CN" altLang="en-US" sz="20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主动施加某种干预</a:t>
            </a:r>
            <a:endParaRPr lang="en-US" altLang="zh-CN" sz="20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spcBef>
                <a:spcPts val="1200"/>
              </a:spcBef>
              <a:buFont typeface="Arial" panose="020B0604020202020204" pitchFamily="34" charset="0"/>
              <a:buChar char="•"/>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调查性研究（观察性研究）</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：对特定人群进行观察、分析比较，从而找出事务变化的规律，在研究过程中研究者对研究对象</a:t>
            </a:r>
            <a:r>
              <a:rPr lang="zh-CN" altLang="en-US" sz="20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未加任何干预</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a:t>
            </a:r>
          </a:p>
        </p:txBody>
      </p:sp>
      <p:pic>
        <p:nvPicPr>
          <p:cNvPr id="1026" name="Picture 2">
            <a:extLst>
              <a:ext uri="{FF2B5EF4-FFF2-40B4-BE49-F238E27FC236}">
                <a16:creationId xmlns:a16="http://schemas.microsoft.com/office/drawing/2014/main" id="{10B882BD-2DE0-0A8D-567A-3FBAE08BD1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686" y="3036366"/>
            <a:ext cx="4579076" cy="30287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9AB7670-0327-F71A-BFBD-10427DE2A09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30" t="17592" r="32044" b="19178"/>
          <a:stretch/>
        </p:blipFill>
        <p:spPr bwMode="auto">
          <a:xfrm>
            <a:off x="6440960" y="3020022"/>
            <a:ext cx="4793097" cy="30416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40</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效度与信度的关系</a:t>
            </a:r>
          </a:p>
        </p:txBody>
      </p:sp>
      <p:sp>
        <p:nvSpPr>
          <p:cNvPr id="4" name="文本框 3">
            <a:extLst>
              <a:ext uri="{FF2B5EF4-FFF2-40B4-BE49-F238E27FC236}">
                <a16:creationId xmlns:a16="http://schemas.microsoft.com/office/drawing/2014/main" id="{0F72796B-4615-4761-FF16-86E87BFE756B}"/>
              </a:ext>
            </a:extLst>
          </p:cNvPr>
          <p:cNvSpPr txBox="1"/>
          <p:nvPr/>
        </p:nvSpPr>
        <p:spPr>
          <a:xfrm>
            <a:off x="759953" y="1203080"/>
            <a:ext cx="10463437" cy="3149580"/>
          </a:xfrm>
          <a:prstGeom prst="rect">
            <a:avLst/>
          </a:prstGeom>
          <a:noFill/>
        </p:spPr>
        <p:txBody>
          <a:bodyPr wrap="square" rtlCol="0">
            <a:spAutoFit/>
          </a:bodyPr>
          <a:lstStyle/>
          <a:p>
            <a:pPr marL="342900" indent="-342900">
              <a:lnSpc>
                <a:spcPct val="150000"/>
              </a:lnSpc>
              <a:spcBef>
                <a:spcPts val="1200"/>
              </a:spcBef>
              <a:buFont typeface="Arial" panose="020B0604020202020204" pitchFamily="34" charset="0"/>
              <a:buChar char="•"/>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效度指准确性，信度指可靠性，二者具有一定的关联。信度高效度未必高，信度低则很难有较高的效度。</a:t>
            </a:r>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nSpc>
                <a:spcPct val="150000"/>
              </a:lnSpc>
              <a:spcBef>
                <a:spcPts val="1200"/>
              </a:spcBef>
              <a:buFont typeface="Arial" panose="020B0604020202020204" pitchFamily="34" charset="0"/>
              <a:buChar char="•"/>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效度更为重要，一个效度很低的调查即使信度高也没有意义</a:t>
            </a:r>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nSpc>
                <a:spcPct val="150000"/>
              </a:lnSpc>
              <a:spcBef>
                <a:spcPts val="1200"/>
              </a:spcBef>
              <a:buFont typeface="Arial" panose="020B0604020202020204" pitchFamily="34" charset="0"/>
              <a:buChar char="•"/>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效度指标中内容效度和结构效度必须考察，标准关联效度视情况而定</a:t>
            </a:r>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nSpc>
                <a:spcPct val="150000"/>
              </a:lnSpc>
              <a:spcBef>
                <a:spcPts val="1200"/>
              </a:spcBef>
              <a:buFont typeface="Arial" panose="020B0604020202020204" pitchFamily="34" charset="0"/>
              <a:buChar char="•"/>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尽可能的得到各种信度证据。</a:t>
            </a:r>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nSpc>
                <a:spcPct val="150000"/>
              </a:lnSpc>
              <a:spcBef>
                <a:spcPts val="1200"/>
              </a:spcBef>
              <a:buFont typeface="Arial" panose="020B0604020202020204" pitchFamily="34" charset="0"/>
              <a:buChar char="•"/>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标准化测量量表，通常要分别进行总量表和各个维度的评价</a:t>
            </a:r>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42228314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41</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小结</a:t>
            </a:r>
          </a:p>
        </p:txBody>
      </p:sp>
      <p:sp>
        <p:nvSpPr>
          <p:cNvPr id="2" name="文本框 1">
            <a:extLst>
              <a:ext uri="{FF2B5EF4-FFF2-40B4-BE49-F238E27FC236}">
                <a16:creationId xmlns:a16="http://schemas.microsoft.com/office/drawing/2014/main" id="{BB8E59D5-A901-BE98-4718-57145122D595}"/>
              </a:ext>
            </a:extLst>
          </p:cNvPr>
          <p:cNvSpPr txBox="1"/>
          <p:nvPr/>
        </p:nvSpPr>
        <p:spPr>
          <a:xfrm>
            <a:off x="759953" y="1203080"/>
            <a:ext cx="10463437" cy="3987117"/>
          </a:xfrm>
          <a:prstGeom prst="rect">
            <a:avLst/>
          </a:prstGeom>
          <a:noFill/>
        </p:spPr>
        <p:txBody>
          <a:bodyPr wrap="square" rtlCol="0">
            <a:spAutoFit/>
          </a:bodyPr>
          <a:lstStyle/>
          <a:p>
            <a:pPr marL="342900" indent="-342900">
              <a:lnSpc>
                <a:spcPct val="150000"/>
              </a:lnSpc>
              <a:spcBef>
                <a:spcPts val="1200"/>
              </a:spcBef>
              <a:buFont typeface="Arial" panose="020B0604020202020204" pitchFamily="34" charset="0"/>
              <a:buChar char="•"/>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调查设计需明确调查目的、调查对象、调查方法和调查项目、制定数据分析机会，注意调查问题的技巧；</a:t>
            </a:r>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nSpc>
                <a:spcPct val="150000"/>
              </a:lnSpc>
              <a:spcBef>
                <a:spcPts val="1200"/>
              </a:spcBef>
              <a:buFont typeface="Arial" panose="020B0604020202020204" pitchFamily="34" charset="0"/>
              <a:buChar char="•"/>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最基本的概率抽样方法包括简单随机抽样、系统抽样、分层抽样和整群抽样，可单独使用也可联合使用，多阶段抽样通常联合运用上述抽样方法；</a:t>
            </a:r>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nSpc>
                <a:spcPct val="150000"/>
              </a:lnSpc>
              <a:spcBef>
                <a:spcPts val="1200"/>
              </a:spcBef>
              <a:buFont typeface="Arial" panose="020B0604020202020204" pitchFamily="34" charset="0"/>
              <a:buChar char="•"/>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样本量估计需要相关的信息，一般包括总体标准差（或样本标准差）、置信水平</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1-</a:t>
            </a:r>
            <a:r>
              <a:rPr lang="el-GR" altLang="zh-CN" dirty="0">
                <a:latin typeface="Calibri" panose="020F0502020204030204" pitchFamily="34" charset="0"/>
                <a:ea typeface="微软雅黑" panose="020B0503020204020204" pitchFamily="34" charset="-122"/>
                <a:cs typeface="Calibri" panose="020F0502020204030204" pitchFamily="34" charset="0"/>
                <a:sym typeface="Arial" panose="020B0604020202020204" pitchFamily="34" charset="0"/>
              </a:rPr>
              <a:t>α</a:t>
            </a:r>
            <a:r>
              <a:rPr lang="zh-CN" altLang="en-US" dirty="0">
                <a:latin typeface="Calibri" panose="020F0502020204030204" pitchFamily="34" charset="0"/>
                <a:ea typeface="微软雅黑" panose="020B0503020204020204" pitchFamily="34" charset="-122"/>
                <a:cs typeface="Calibri" panose="020F0502020204030204" pitchFamily="34" charset="0"/>
                <a:sym typeface="Arial" panose="020B0604020202020204" pitchFamily="34" charset="0"/>
              </a:rPr>
              <a:t>，相对误差</a:t>
            </a:r>
            <a:r>
              <a:rPr lang="el-GR" altLang="zh-CN" dirty="0">
                <a:latin typeface="Calibri" panose="020F0502020204030204" pitchFamily="34" charset="0"/>
                <a:ea typeface="微软雅黑" panose="020B0503020204020204" pitchFamily="34" charset="-122"/>
                <a:cs typeface="Calibri" panose="020F0502020204030204" pitchFamily="34" charset="0"/>
                <a:sym typeface="Arial" panose="020B0604020202020204" pitchFamily="34" charset="0"/>
              </a:rPr>
              <a:t>ε</a:t>
            </a:r>
            <a:r>
              <a:rPr lang="zh-CN" altLang="en-US" dirty="0">
                <a:latin typeface="Calibri" panose="020F0502020204030204" pitchFamily="34" charset="0"/>
                <a:ea typeface="微软雅黑" panose="020B0503020204020204" pitchFamily="34" charset="-122"/>
                <a:cs typeface="Calibri" panose="020F0502020204030204" pitchFamily="34" charset="0"/>
                <a:sym typeface="Arial" panose="020B0604020202020204" pitchFamily="34" charset="0"/>
              </a:rPr>
              <a:t>；</a:t>
            </a:r>
            <a:endParaRPr lang="en-US" altLang="zh-CN" dirty="0">
              <a:latin typeface="Calibri" panose="020F0502020204030204" pitchFamily="34" charset="0"/>
              <a:ea typeface="微软雅黑" panose="020B0503020204020204" pitchFamily="34" charset="-122"/>
              <a:cs typeface="Calibri" panose="020F0502020204030204" pitchFamily="34" charset="0"/>
              <a:sym typeface="Arial" panose="020B0604020202020204" pitchFamily="34" charset="0"/>
            </a:endParaRPr>
          </a:p>
          <a:p>
            <a:pPr marL="342900" indent="-342900">
              <a:lnSpc>
                <a:spcPct val="150000"/>
              </a:lnSpc>
              <a:spcBef>
                <a:spcPts val="1200"/>
              </a:spcBef>
              <a:buFont typeface="Arial" panose="020B0604020202020204" pitchFamily="34" charset="0"/>
              <a:buChar char="•"/>
            </a:pPr>
            <a:r>
              <a:rPr lang="zh-CN" altLang="en-US" dirty="0">
                <a:latin typeface="Calibri" panose="020F0502020204030204" pitchFamily="34" charset="0"/>
                <a:ea typeface="微软雅黑" panose="020B0503020204020204" pitchFamily="34" charset="-122"/>
                <a:cs typeface="Calibri" panose="020F0502020204030204" pitchFamily="34" charset="0"/>
                <a:sym typeface="Arial" panose="020B0604020202020204" pitchFamily="34" charset="0"/>
              </a:rPr>
              <a:t>常用的非概率抽样方法包括偶遇抽样、目的抽样、滚雪球抽样、定额抽样等；</a:t>
            </a:r>
            <a:endParaRPr lang="en-US" altLang="zh-CN" dirty="0">
              <a:latin typeface="Calibri" panose="020F0502020204030204" pitchFamily="34" charset="0"/>
              <a:ea typeface="微软雅黑" panose="020B0503020204020204" pitchFamily="34" charset="-122"/>
              <a:cs typeface="Calibri" panose="020F0502020204030204" pitchFamily="34" charset="0"/>
              <a:sym typeface="Arial" panose="020B0604020202020204" pitchFamily="34" charset="0"/>
            </a:endParaRPr>
          </a:p>
          <a:p>
            <a:pPr marL="342900" indent="-342900">
              <a:lnSpc>
                <a:spcPct val="150000"/>
              </a:lnSpc>
              <a:spcBef>
                <a:spcPts val="1200"/>
              </a:spcBef>
              <a:buFont typeface="Arial" panose="020B0604020202020204" pitchFamily="34" charset="0"/>
              <a:buChar char="•"/>
            </a:pPr>
            <a:r>
              <a:rPr lang="zh-CN" altLang="en-US" dirty="0">
                <a:latin typeface="Calibri" panose="020F0502020204030204" pitchFamily="34" charset="0"/>
                <a:ea typeface="微软雅黑" panose="020B0503020204020204" pitchFamily="34" charset="-122"/>
                <a:cs typeface="Calibri" panose="020F0502020204030204" pitchFamily="34" charset="0"/>
                <a:sym typeface="Arial" panose="020B0604020202020204" pitchFamily="34" charset="0"/>
              </a:rPr>
              <a:t>调查表需考评其信度和效度。效度包括内容效度、结构效度和校标效度；信度包括重测信度、分半信度、内部一致性信度等。</a:t>
            </a:r>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40569202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515573"/>
            <a:ext cx="12192000" cy="38268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文本框 7"/>
          <p:cNvSpPr txBox="1"/>
          <p:nvPr/>
        </p:nvSpPr>
        <p:spPr>
          <a:xfrm>
            <a:off x="-68172" y="1929217"/>
            <a:ext cx="3735543" cy="563937"/>
          </a:xfrm>
          <a:prstGeom prst="rect">
            <a:avLst/>
          </a:prstGeom>
          <a:noFill/>
        </p:spPr>
        <p:txBody>
          <a:bodyPr wrap="square" rtlCol="0">
            <a:spAutoFit/>
          </a:body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sz="3000" b="1" spc="4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rPr>
              <a:t>感谢倾听！</a:t>
            </a:r>
            <a:endParaRPr kumimoji="0" lang="zh-CN" altLang="en-US" sz="3000" b="1" i="0" u="none" strike="noStrike" kern="1200" cap="none" spc="4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椭圆 5"/>
          <p:cNvSpPr/>
          <p:nvPr/>
        </p:nvSpPr>
        <p:spPr>
          <a:xfrm>
            <a:off x="5197121" y="602182"/>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3" name="组合 12"/>
          <p:cNvGrpSpPr/>
          <p:nvPr/>
        </p:nvGrpSpPr>
        <p:grpSpPr>
          <a:xfrm>
            <a:off x="5317814" y="718939"/>
            <a:ext cx="1614432" cy="1610666"/>
            <a:chOff x="2105799" y="20055838"/>
            <a:chExt cx="6748090" cy="6732363"/>
          </a:xfrm>
          <a:solidFill>
            <a:schemeClr val="accent1"/>
          </a:solidFill>
        </p:grpSpPr>
        <p:sp>
          <p:nvSpPr>
            <p:cNvPr id="14"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7" name="Subtitle 2"/>
          <p:cNvSpPr txBox="1">
            <a:spLocks/>
          </p:cNvSpPr>
          <p:nvPr/>
        </p:nvSpPr>
        <p:spPr bwMode="auto">
          <a:xfrm>
            <a:off x="654534" y="2913249"/>
            <a:ext cx="4664099" cy="15841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17961" dir="2700000" algn="ctr" rotWithShape="0">
                    <a:schemeClr val="tx1"/>
                  </a:outerShdw>
                </a:effectLst>
              </a14:hiddenEffects>
            </a:ext>
          </a:extLst>
        </p:spPr>
        <p:txBody>
          <a:bodyPr vert="horz" wrap="square" lIns="91436" tIns="45718" rIns="91436" bIns="45718" numCol="1" anchor="t" anchorCtr="0" compatLnSpc="1">
            <a:prstTxWarp prst="textNoShape">
              <a:avLst/>
            </a:prstTxWarp>
            <a:noAutofit/>
          </a:bodyPr>
          <a:lstStyle>
            <a:lvl1pPr marL="0" indent="0" algn="l" defTabSz="915001" rtl="0" eaLnBrk="1" fontAlgn="base" hangingPunct="1">
              <a:spcBef>
                <a:spcPct val="20000"/>
              </a:spcBef>
              <a:spcAft>
                <a:spcPct val="0"/>
              </a:spcAft>
              <a:buFontTx/>
              <a:buNone/>
              <a:defRPr sz="2200">
                <a:solidFill>
                  <a:srgbClr val="FFFFFF"/>
                </a:solidFill>
                <a:latin typeface="+mn-lt"/>
                <a:ea typeface="+mn-ea"/>
                <a:cs typeface="+mn-cs"/>
              </a:defRPr>
            </a:lvl1pPr>
            <a:lvl2pPr marL="743170" indent="-286385" algn="l" defTabSz="915001" rtl="0" eaLnBrk="1" fontAlgn="base" hangingPunct="1">
              <a:spcBef>
                <a:spcPct val="20000"/>
              </a:spcBef>
              <a:spcAft>
                <a:spcPct val="0"/>
              </a:spcAft>
              <a:buChar char="–"/>
              <a:defRPr sz="2100">
                <a:solidFill>
                  <a:srgbClr val="FFFFFF"/>
                </a:solidFill>
                <a:latin typeface="+mn-lt"/>
              </a:defRPr>
            </a:lvl2pPr>
            <a:lvl3pPr marL="1142676" indent="-227677" algn="l" defTabSz="915001" rtl="0" eaLnBrk="1" fontAlgn="base" hangingPunct="1">
              <a:spcBef>
                <a:spcPct val="20000"/>
              </a:spcBef>
              <a:spcAft>
                <a:spcPct val="0"/>
              </a:spcAft>
              <a:buChar char="•"/>
              <a:defRPr sz="1900">
                <a:solidFill>
                  <a:srgbClr val="FFFFFF"/>
                </a:solidFill>
                <a:latin typeface="+mn-lt"/>
              </a:defRPr>
            </a:lvl3pPr>
            <a:lvl4pPr marL="1599461" indent="-227677" algn="l" defTabSz="915001" rtl="0" eaLnBrk="1" fontAlgn="base" hangingPunct="1">
              <a:spcBef>
                <a:spcPct val="20000"/>
              </a:spcBef>
              <a:spcAft>
                <a:spcPct val="0"/>
              </a:spcAft>
              <a:buChar char="–"/>
              <a:defRPr>
                <a:solidFill>
                  <a:srgbClr val="FFFFFF"/>
                </a:solidFill>
                <a:latin typeface="+mn-lt"/>
              </a:defRPr>
            </a:lvl4pPr>
            <a:lvl5pPr marL="2057677" indent="-229108" algn="l" defTabSz="915001" rtl="0" eaLnBrk="1" fontAlgn="base" hangingPunct="1">
              <a:spcBef>
                <a:spcPct val="20000"/>
              </a:spcBef>
              <a:spcAft>
                <a:spcPct val="0"/>
              </a:spcAft>
              <a:buChar char="»"/>
              <a:defRPr>
                <a:solidFill>
                  <a:srgbClr val="FFFFFF"/>
                </a:solidFill>
                <a:latin typeface="+mn-lt"/>
              </a:defRPr>
            </a:lvl5pPr>
            <a:lvl6pPr marL="2470071" indent="-229108" algn="l" defTabSz="915001" rtl="0" eaLnBrk="1" fontAlgn="base" hangingPunct="1">
              <a:spcBef>
                <a:spcPct val="20000"/>
              </a:spcBef>
              <a:spcAft>
                <a:spcPct val="0"/>
              </a:spcAft>
              <a:buChar char="»"/>
              <a:defRPr>
                <a:solidFill>
                  <a:srgbClr val="FFFFFF"/>
                </a:solidFill>
                <a:latin typeface="+mn-lt"/>
              </a:defRPr>
            </a:lvl6pPr>
            <a:lvl7pPr marL="2882465" indent="-229108" algn="l" defTabSz="915001" rtl="0" eaLnBrk="1" fontAlgn="base" hangingPunct="1">
              <a:spcBef>
                <a:spcPct val="20000"/>
              </a:spcBef>
              <a:spcAft>
                <a:spcPct val="0"/>
              </a:spcAft>
              <a:buChar char="»"/>
              <a:defRPr>
                <a:solidFill>
                  <a:srgbClr val="FFFFFF"/>
                </a:solidFill>
                <a:latin typeface="+mn-lt"/>
              </a:defRPr>
            </a:lvl7pPr>
            <a:lvl8pPr marL="3294860" indent="-229108" algn="l" defTabSz="915001" rtl="0" eaLnBrk="1" fontAlgn="base" hangingPunct="1">
              <a:spcBef>
                <a:spcPct val="20000"/>
              </a:spcBef>
              <a:spcAft>
                <a:spcPct val="0"/>
              </a:spcAft>
              <a:buChar char="»"/>
              <a:defRPr>
                <a:solidFill>
                  <a:srgbClr val="FFFFFF"/>
                </a:solidFill>
                <a:latin typeface="+mn-lt"/>
              </a:defRPr>
            </a:lvl8pPr>
            <a:lvl9pPr marL="3707254" indent="-229108" algn="l" defTabSz="915001" rtl="0" eaLnBrk="1" fontAlgn="base" hangingPunct="1">
              <a:spcBef>
                <a:spcPct val="20000"/>
              </a:spcBef>
              <a:spcAft>
                <a:spcPct val="0"/>
              </a:spcAft>
              <a:buChar char="»"/>
              <a:defRPr>
                <a:solidFill>
                  <a:srgbClr val="FFFFFF"/>
                </a:solidFill>
                <a:latin typeface="+mn-lt"/>
              </a:defRPr>
            </a:lvl9pPr>
          </a:lstStyle>
          <a:p>
            <a:r>
              <a:rPr lang="zh-CN" altLang="en-US" sz="2000" b="1" kern="0" dirty="0">
                <a:latin typeface="+mn-ea"/>
              </a:rPr>
              <a:t>高</a:t>
            </a:r>
            <a:r>
              <a:rPr lang="en-US" altLang="zh-CN" sz="2000" b="1" kern="0" dirty="0">
                <a:latin typeface="+mn-ea"/>
              </a:rPr>
              <a:t> </a:t>
            </a:r>
            <a:r>
              <a:rPr lang="zh-CN" altLang="en-US" sz="2000" b="1" kern="0" dirty="0">
                <a:latin typeface="+mn-ea"/>
              </a:rPr>
              <a:t>培</a:t>
            </a:r>
            <a:endParaRPr lang="en-US" sz="2000" b="1" kern="0" dirty="0">
              <a:latin typeface="+mn-ea"/>
            </a:endParaRPr>
          </a:p>
          <a:p>
            <a:pPr>
              <a:spcBef>
                <a:spcPts val="1800"/>
              </a:spcBef>
            </a:pPr>
            <a:r>
              <a:rPr lang="zh-CN" altLang="en-US" sz="1600" kern="0" dirty="0">
                <a:latin typeface="+mn-ea"/>
              </a:rPr>
              <a:t>研究员，博士生导师</a:t>
            </a:r>
            <a:endParaRPr lang="en-US" altLang="zh-CN" sz="1600" kern="0" dirty="0">
              <a:latin typeface="+mn-ea"/>
            </a:endParaRPr>
          </a:p>
          <a:p>
            <a:pPr>
              <a:spcBef>
                <a:spcPts val="600"/>
              </a:spcBef>
            </a:pPr>
            <a:r>
              <a:rPr lang="zh-CN" altLang="en-US" sz="1600" kern="0" dirty="0">
                <a:latin typeface="+mn-ea"/>
              </a:rPr>
              <a:t>北京大学公共卫生学院流行病与卫生统计系</a:t>
            </a:r>
            <a:endParaRPr lang="en-US" altLang="zh-CN" sz="1600" kern="0" dirty="0">
              <a:latin typeface="+mn-ea"/>
            </a:endParaRPr>
          </a:p>
          <a:p>
            <a:pPr>
              <a:spcBef>
                <a:spcPts val="600"/>
              </a:spcBef>
            </a:pPr>
            <a:endParaRPr lang="en-US" altLang="zh-CN" sz="1600" kern="0" dirty="0">
              <a:latin typeface="+mn-ea"/>
            </a:endParaRPr>
          </a:p>
          <a:p>
            <a:pPr>
              <a:spcBef>
                <a:spcPts val="600"/>
              </a:spcBef>
            </a:pPr>
            <a:endParaRPr lang="en-US" altLang="zh-CN" sz="1600" kern="0" dirty="0">
              <a:latin typeface="+mn-ea"/>
            </a:endParaRPr>
          </a:p>
        </p:txBody>
      </p:sp>
      <p:pic>
        <p:nvPicPr>
          <p:cNvPr id="39" name="图片 38"/>
          <p:cNvPicPr>
            <a:picLocks noChangeAspect="1"/>
          </p:cNvPicPr>
          <p:nvPr/>
        </p:nvPicPr>
        <p:blipFill>
          <a:blip r:embed="rId3"/>
          <a:stretch>
            <a:fillRect/>
          </a:stretch>
        </p:blipFill>
        <p:spPr>
          <a:xfrm>
            <a:off x="8975054" y="5967601"/>
            <a:ext cx="2991053" cy="57643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5</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调查性研究案例</a:t>
            </a:r>
          </a:p>
        </p:txBody>
      </p:sp>
      <p:pic>
        <p:nvPicPr>
          <p:cNvPr id="5" name="图片 4">
            <a:extLst>
              <a:ext uri="{FF2B5EF4-FFF2-40B4-BE49-F238E27FC236}">
                <a16:creationId xmlns:a16="http://schemas.microsoft.com/office/drawing/2014/main" id="{E1972EF7-AF73-6147-60E1-7B948D1C06D8}"/>
              </a:ext>
            </a:extLst>
          </p:cNvPr>
          <p:cNvPicPr>
            <a:picLocks noChangeAspect="1"/>
          </p:cNvPicPr>
          <p:nvPr/>
        </p:nvPicPr>
        <p:blipFill rotWithShape="1">
          <a:blip r:embed="rId3"/>
          <a:srcRect l="32825" t="12119" r="30794" b="22261"/>
          <a:stretch/>
        </p:blipFill>
        <p:spPr>
          <a:xfrm>
            <a:off x="7585675" y="968799"/>
            <a:ext cx="4446748" cy="5347049"/>
          </a:xfrm>
          <a:prstGeom prst="rect">
            <a:avLst/>
          </a:prstGeom>
        </p:spPr>
      </p:pic>
      <p:sp>
        <p:nvSpPr>
          <p:cNvPr id="3" name="直接连接符 2">
            <a:extLst>
              <a:ext uri="{FF2B5EF4-FFF2-40B4-BE49-F238E27FC236}">
                <a16:creationId xmlns:a16="http://schemas.microsoft.com/office/drawing/2014/main" id="{8C01B0E9-10DF-63C1-6831-FBF4D6C0A642}"/>
              </a:ext>
            </a:extLst>
          </p:cNvPr>
          <p:cNvSpPr/>
          <p:nvPr/>
        </p:nvSpPr>
        <p:spPr>
          <a:xfrm>
            <a:off x="442913" y="1166735"/>
            <a:ext cx="6696000" cy="0"/>
          </a:xfrm>
          <a:prstGeom prst="line">
            <a:avLst/>
          </a:prstGeom>
          <a:scene3d>
            <a:camera prst="orthographicFront"/>
            <a:lightRig rig="flat" dir="t"/>
          </a:scene3d>
          <a:sp3d prstMaterial="plastic">
            <a:bevelT w="120900" h="88900"/>
            <a:bevelB w="88900" h="31750" prst="angle"/>
          </a:sp3d>
        </p:spPr>
        <p:style>
          <a:lnRef idx="1">
            <a:schemeClr val="accent4">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4" name="任意多边形 5">
            <a:extLst>
              <a:ext uri="{FF2B5EF4-FFF2-40B4-BE49-F238E27FC236}">
                <a16:creationId xmlns:a16="http://schemas.microsoft.com/office/drawing/2014/main" id="{4F6BF1EB-2E8C-B318-E2C8-338002F25345}"/>
              </a:ext>
            </a:extLst>
          </p:cNvPr>
          <p:cNvSpPr/>
          <p:nvPr/>
        </p:nvSpPr>
        <p:spPr>
          <a:xfrm>
            <a:off x="455925" y="1235123"/>
            <a:ext cx="778333" cy="4060031"/>
          </a:xfrm>
          <a:custGeom>
            <a:avLst/>
            <a:gdLst>
              <a:gd name="connsiteX0" fmla="*/ 0 w 1425758"/>
              <a:gd name="connsiteY0" fmla="*/ 0 h 4060031"/>
              <a:gd name="connsiteX1" fmla="*/ 1425758 w 1425758"/>
              <a:gd name="connsiteY1" fmla="*/ 0 h 4060031"/>
              <a:gd name="connsiteX2" fmla="*/ 1425758 w 1425758"/>
              <a:gd name="connsiteY2" fmla="*/ 4060031 h 4060031"/>
              <a:gd name="connsiteX3" fmla="*/ 0 w 1425758"/>
              <a:gd name="connsiteY3" fmla="*/ 4060031 h 4060031"/>
              <a:gd name="connsiteX4" fmla="*/ 0 w 1425758"/>
              <a:gd name="connsiteY4" fmla="*/ 0 h 406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758" h="4060031">
                <a:moveTo>
                  <a:pt x="0" y="0"/>
                </a:moveTo>
                <a:lnTo>
                  <a:pt x="1425758" y="0"/>
                </a:lnTo>
                <a:lnTo>
                  <a:pt x="1425758" y="4060031"/>
                </a:lnTo>
                <a:lnTo>
                  <a:pt x="0" y="406003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060" tIns="99060" rIns="99060" bIns="99060" numCol="1" spcCol="1270" anchor="t" anchorCtr="0">
            <a:noAutofit/>
          </a:bodyPr>
          <a:lstStyle/>
          <a:p>
            <a:pPr lvl="0" algn="l" defTabSz="1155700">
              <a:lnSpc>
                <a:spcPct val="90000"/>
              </a:lnSpc>
              <a:spcBef>
                <a:spcPct val="0"/>
              </a:spcBef>
              <a:spcAft>
                <a:spcPct val="35000"/>
              </a:spcAft>
            </a:pPr>
            <a:r>
              <a:rPr lang="zh-CN" altLang="en-US" sz="2400" b="1" kern="1200" dirty="0">
                <a:solidFill>
                  <a:schemeClr val="tx2">
                    <a:lumMod val="50000"/>
                  </a:schemeClr>
                </a:solidFill>
                <a:latin typeface="微软雅黑" panose="020B0503020204020204" pitchFamily="34" charset="-122"/>
                <a:ea typeface="微软雅黑" panose="020B0503020204020204" pitchFamily="34" charset="-122"/>
              </a:rPr>
              <a:t>研</a:t>
            </a:r>
            <a:endParaRPr lang="en-US" altLang="zh-CN" sz="2400" b="1" kern="1200" dirty="0">
              <a:solidFill>
                <a:schemeClr val="tx2">
                  <a:lumMod val="50000"/>
                </a:schemeClr>
              </a:solidFill>
              <a:latin typeface="微软雅黑" panose="020B0503020204020204" pitchFamily="34" charset="-122"/>
              <a:ea typeface="微软雅黑" panose="020B0503020204020204" pitchFamily="34" charset="-122"/>
            </a:endParaRPr>
          </a:p>
          <a:p>
            <a:pPr lvl="0" algn="l" defTabSz="1155700">
              <a:lnSpc>
                <a:spcPct val="90000"/>
              </a:lnSpc>
              <a:spcBef>
                <a:spcPct val="0"/>
              </a:spcBef>
              <a:spcAft>
                <a:spcPct val="35000"/>
              </a:spcAft>
            </a:pPr>
            <a:r>
              <a:rPr lang="zh-CN" altLang="en-US" sz="2400" b="1" kern="1200" dirty="0">
                <a:solidFill>
                  <a:schemeClr val="tx2">
                    <a:lumMod val="50000"/>
                  </a:schemeClr>
                </a:solidFill>
                <a:latin typeface="微软雅黑" panose="020B0503020204020204" pitchFamily="34" charset="-122"/>
                <a:ea typeface="微软雅黑" panose="020B0503020204020204" pitchFamily="34" charset="-122"/>
              </a:rPr>
              <a:t>究</a:t>
            </a:r>
            <a:endParaRPr lang="en-US" altLang="zh-CN" sz="2400" b="1" kern="1200" dirty="0">
              <a:solidFill>
                <a:schemeClr val="tx2">
                  <a:lumMod val="50000"/>
                </a:schemeClr>
              </a:solidFill>
              <a:latin typeface="微软雅黑" panose="020B0503020204020204" pitchFamily="34" charset="-122"/>
              <a:ea typeface="微软雅黑" panose="020B0503020204020204" pitchFamily="34" charset="-122"/>
            </a:endParaRPr>
          </a:p>
          <a:p>
            <a:pPr lvl="0" algn="l" defTabSz="1155700">
              <a:lnSpc>
                <a:spcPct val="90000"/>
              </a:lnSpc>
              <a:spcBef>
                <a:spcPct val="0"/>
              </a:spcBef>
              <a:spcAft>
                <a:spcPct val="35000"/>
              </a:spcAft>
            </a:pPr>
            <a:r>
              <a:rPr lang="zh-CN" altLang="en-US" sz="2400" b="1" kern="1200" dirty="0">
                <a:solidFill>
                  <a:schemeClr val="tx2">
                    <a:lumMod val="50000"/>
                  </a:schemeClr>
                </a:solidFill>
                <a:latin typeface="微软雅黑" panose="020B0503020204020204" pitchFamily="34" charset="-122"/>
                <a:ea typeface="微软雅黑" panose="020B0503020204020204" pitchFamily="34" charset="-122"/>
              </a:rPr>
              <a:t>背</a:t>
            </a:r>
            <a:endParaRPr lang="en-US" altLang="zh-CN" sz="2400" b="1" kern="1200" dirty="0">
              <a:solidFill>
                <a:schemeClr val="tx2">
                  <a:lumMod val="50000"/>
                </a:schemeClr>
              </a:solidFill>
              <a:latin typeface="微软雅黑" panose="020B0503020204020204" pitchFamily="34" charset="-122"/>
              <a:ea typeface="微软雅黑" panose="020B0503020204020204" pitchFamily="34" charset="-122"/>
            </a:endParaRPr>
          </a:p>
          <a:p>
            <a:pPr lvl="0" algn="l" defTabSz="1155700">
              <a:lnSpc>
                <a:spcPct val="90000"/>
              </a:lnSpc>
              <a:spcBef>
                <a:spcPct val="0"/>
              </a:spcBef>
              <a:spcAft>
                <a:spcPct val="35000"/>
              </a:spcAft>
            </a:pPr>
            <a:r>
              <a:rPr lang="zh-CN" altLang="en-US" sz="2400" b="1" dirty="0">
                <a:solidFill>
                  <a:schemeClr val="tx2">
                    <a:lumMod val="50000"/>
                  </a:schemeClr>
                </a:solidFill>
                <a:latin typeface="微软雅黑" panose="020B0503020204020204" pitchFamily="34" charset="-122"/>
                <a:ea typeface="微软雅黑" panose="020B0503020204020204" pitchFamily="34" charset="-122"/>
              </a:rPr>
              <a:t>景</a:t>
            </a:r>
            <a:endParaRPr lang="zh-CN" altLang="en-US" sz="2400" b="1" kern="1200"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6" name="任意多边形 7">
            <a:extLst>
              <a:ext uri="{FF2B5EF4-FFF2-40B4-BE49-F238E27FC236}">
                <a16:creationId xmlns:a16="http://schemas.microsoft.com/office/drawing/2014/main" id="{E63D35B3-B5B5-B622-F08D-7C46DB1D4359}"/>
              </a:ext>
            </a:extLst>
          </p:cNvPr>
          <p:cNvSpPr/>
          <p:nvPr/>
        </p:nvSpPr>
        <p:spPr>
          <a:xfrm>
            <a:off x="1221246" y="1188826"/>
            <a:ext cx="5904655" cy="1512417"/>
          </a:xfrm>
          <a:custGeom>
            <a:avLst/>
            <a:gdLst>
              <a:gd name="connsiteX0" fmla="*/ 0 w 5596101"/>
              <a:gd name="connsiteY0" fmla="*/ 0 h 639335"/>
              <a:gd name="connsiteX1" fmla="*/ 5596101 w 5596101"/>
              <a:gd name="connsiteY1" fmla="*/ 0 h 639335"/>
              <a:gd name="connsiteX2" fmla="*/ 5596101 w 5596101"/>
              <a:gd name="connsiteY2" fmla="*/ 639335 h 639335"/>
              <a:gd name="connsiteX3" fmla="*/ 0 w 5596101"/>
              <a:gd name="connsiteY3" fmla="*/ 639335 h 639335"/>
              <a:gd name="connsiteX4" fmla="*/ 0 w 5596101"/>
              <a:gd name="connsiteY4" fmla="*/ 0 h 639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6101" h="639335">
                <a:moveTo>
                  <a:pt x="0" y="0"/>
                </a:moveTo>
                <a:lnTo>
                  <a:pt x="5596101" y="0"/>
                </a:lnTo>
                <a:lnTo>
                  <a:pt x="5596101" y="639335"/>
                </a:lnTo>
                <a:lnTo>
                  <a:pt x="0" y="6393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t" anchorCtr="0">
            <a:noAutofit/>
          </a:bodyPr>
          <a:lstStyle/>
          <a:p>
            <a:pPr lvl="0" algn="l" defTabSz="889000">
              <a:lnSpc>
                <a:spcPct val="150000"/>
              </a:lnSpc>
              <a:spcBef>
                <a:spcPct val="0"/>
              </a:spcBef>
              <a:spcAft>
                <a:spcPct val="35000"/>
              </a:spcAft>
            </a:pPr>
            <a:r>
              <a:rPr lang="en-US" altLang="zh-CN" kern="1200" dirty="0">
                <a:latin typeface="微软雅黑" panose="020B0503020204020204" pitchFamily="34" charset="-122"/>
                <a:ea typeface="微软雅黑" panose="020B0503020204020204" pitchFamily="34" charset="-122"/>
              </a:rPr>
              <a:t>2010</a:t>
            </a:r>
            <a:r>
              <a:rPr lang="zh-CN" altLang="en-US" kern="1200" dirty="0">
                <a:latin typeface="微软雅黑" panose="020B0503020204020204" pitchFamily="34" charset="-122"/>
                <a:ea typeface="微软雅黑" panose="020B0503020204020204" pitchFamily="34" charset="-122"/>
              </a:rPr>
              <a:t>年调查结果显示，根据最新的糖尿病及糖尿病前期的诊断标准，中国糖尿病前期患者达到</a:t>
            </a:r>
            <a:r>
              <a:rPr lang="en-US" altLang="zh-CN" kern="1200" dirty="0">
                <a:latin typeface="微软雅黑" panose="020B0503020204020204" pitchFamily="34" charset="-122"/>
                <a:ea typeface="微软雅黑" panose="020B0503020204020204" pitchFamily="34" charset="-122"/>
              </a:rPr>
              <a:t>50.1%</a:t>
            </a:r>
            <a:r>
              <a:rPr lang="zh-CN" altLang="en-US" kern="1200" dirty="0">
                <a:latin typeface="微软雅黑" panose="020B0503020204020204" pitchFamily="34" charset="-122"/>
                <a:ea typeface="微软雅黑" panose="020B0503020204020204" pitchFamily="34" charset="-122"/>
              </a:rPr>
              <a:t>，引发争议。</a:t>
            </a:r>
            <a:endParaRPr lang="zh-CN" altLang="en-US" kern="1200" dirty="0"/>
          </a:p>
        </p:txBody>
      </p:sp>
      <p:sp>
        <p:nvSpPr>
          <p:cNvPr id="7" name="直接连接符 6">
            <a:extLst>
              <a:ext uri="{FF2B5EF4-FFF2-40B4-BE49-F238E27FC236}">
                <a16:creationId xmlns:a16="http://schemas.microsoft.com/office/drawing/2014/main" id="{B33A4E5A-91BF-3F18-1776-D292E89A16EF}"/>
              </a:ext>
            </a:extLst>
          </p:cNvPr>
          <p:cNvSpPr/>
          <p:nvPr/>
        </p:nvSpPr>
        <p:spPr>
          <a:xfrm>
            <a:off x="1595041" y="2825567"/>
            <a:ext cx="5940000" cy="0"/>
          </a:xfrm>
          <a:prstGeom prst="line">
            <a:avLst/>
          </a:prstGeom>
          <a:sp3d z="127000" prstMaterial="matte"/>
        </p:spPr>
        <p:style>
          <a:lnRef idx="2">
            <a:schemeClr val="accent4">
              <a:tint val="5000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tx1">
              <a:hueOff val="0"/>
              <a:satOff val="0"/>
              <a:lumOff val="0"/>
              <a:alphaOff val="0"/>
            </a:schemeClr>
          </a:fontRef>
        </p:style>
      </p:sp>
      <p:sp>
        <p:nvSpPr>
          <p:cNvPr id="9" name="直接连接符 8">
            <a:extLst>
              <a:ext uri="{FF2B5EF4-FFF2-40B4-BE49-F238E27FC236}">
                <a16:creationId xmlns:a16="http://schemas.microsoft.com/office/drawing/2014/main" id="{53AFE450-314C-C66B-4679-014B9C8DCD67}"/>
              </a:ext>
            </a:extLst>
          </p:cNvPr>
          <p:cNvSpPr/>
          <p:nvPr/>
        </p:nvSpPr>
        <p:spPr>
          <a:xfrm>
            <a:off x="1603390" y="4149538"/>
            <a:ext cx="5940000" cy="0"/>
          </a:xfrm>
          <a:prstGeom prst="line">
            <a:avLst/>
          </a:prstGeom>
          <a:sp3d z="127000" prstMaterial="matte"/>
        </p:spPr>
        <p:style>
          <a:lnRef idx="2">
            <a:schemeClr val="accent4">
              <a:tint val="5000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tx1">
              <a:hueOff val="0"/>
              <a:satOff val="0"/>
              <a:lumOff val="0"/>
              <a:alphaOff val="0"/>
            </a:schemeClr>
          </a:fontRef>
        </p:style>
      </p:sp>
      <p:sp>
        <p:nvSpPr>
          <p:cNvPr id="11" name="任意多边形 11">
            <a:extLst>
              <a:ext uri="{FF2B5EF4-FFF2-40B4-BE49-F238E27FC236}">
                <a16:creationId xmlns:a16="http://schemas.microsoft.com/office/drawing/2014/main" id="{02355100-9A2E-911D-F98B-480B50D147FB}"/>
              </a:ext>
            </a:extLst>
          </p:cNvPr>
          <p:cNvSpPr/>
          <p:nvPr/>
        </p:nvSpPr>
        <p:spPr>
          <a:xfrm>
            <a:off x="1234258" y="2326626"/>
            <a:ext cx="5904655" cy="1359415"/>
          </a:xfrm>
          <a:custGeom>
            <a:avLst/>
            <a:gdLst>
              <a:gd name="connsiteX0" fmla="*/ 0 w 5596101"/>
              <a:gd name="connsiteY0" fmla="*/ 0 h 639335"/>
              <a:gd name="connsiteX1" fmla="*/ 5596101 w 5596101"/>
              <a:gd name="connsiteY1" fmla="*/ 0 h 639335"/>
              <a:gd name="connsiteX2" fmla="*/ 5596101 w 5596101"/>
              <a:gd name="connsiteY2" fmla="*/ 639335 h 639335"/>
              <a:gd name="connsiteX3" fmla="*/ 0 w 5596101"/>
              <a:gd name="connsiteY3" fmla="*/ 639335 h 639335"/>
              <a:gd name="connsiteX4" fmla="*/ 0 w 5596101"/>
              <a:gd name="connsiteY4" fmla="*/ 0 h 639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6101" h="639335">
                <a:moveTo>
                  <a:pt x="0" y="0"/>
                </a:moveTo>
                <a:lnTo>
                  <a:pt x="5596101" y="0"/>
                </a:lnTo>
                <a:lnTo>
                  <a:pt x="5596101" y="639335"/>
                </a:lnTo>
                <a:lnTo>
                  <a:pt x="0" y="6393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t" anchorCtr="0">
            <a:noAutofit/>
          </a:bodyPr>
          <a:lstStyle/>
          <a:p>
            <a:pPr lvl="0" algn="l" defTabSz="889000">
              <a:lnSpc>
                <a:spcPct val="150000"/>
              </a:lnSpc>
              <a:spcBef>
                <a:spcPct val="0"/>
              </a:spcBef>
              <a:spcAft>
                <a:spcPct val="35000"/>
              </a:spcAft>
            </a:pPr>
            <a:r>
              <a:rPr lang="zh-CN" altLang="en-US" dirty="0">
                <a:latin typeface="微软雅黑" panose="020B0503020204020204" pitchFamily="34" charset="-122"/>
                <a:ea typeface="微软雅黑" panose="020B0503020204020204" pitchFamily="34" charset="-122"/>
              </a:rPr>
              <a:t>一直以来，针对中国多个少数民族的系统一致的糖尿病患病情况的信息缺乏。</a:t>
            </a:r>
            <a:endParaRPr lang="en-US" altLang="zh-CN" kern="1200" dirty="0">
              <a:latin typeface="微软雅黑" panose="020B0503020204020204" pitchFamily="34" charset="-122"/>
              <a:ea typeface="微软雅黑" panose="020B0503020204020204" pitchFamily="34" charset="-122"/>
            </a:endParaRPr>
          </a:p>
        </p:txBody>
      </p:sp>
      <p:sp>
        <p:nvSpPr>
          <p:cNvPr id="17" name="任意多边形 10">
            <a:extLst>
              <a:ext uri="{FF2B5EF4-FFF2-40B4-BE49-F238E27FC236}">
                <a16:creationId xmlns:a16="http://schemas.microsoft.com/office/drawing/2014/main" id="{E603B17B-72DF-9281-D5C9-9F0B8E6273F4}"/>
              </a:ext>
            </a:extLst>
          </p:cNvPr>
          <p:cNvSpPr/>
          <p:nvPr/>
        </p:nvSpPr>
        <p:spPr>
          <a:xfrm>
            <a:off x="1131427" y="3768679"/>
            <a:ext cx="6235443" cy="776157"/>
          </a:xfrm>
          <a:custGeom>
            <a:avLst/>
            <a:gdLst>
              <a:gd name="connsiteX0" fmla="*/ 0 w 6235443"/>
              <a:gd name="connsiteY0" fmla="*/ 0 h 776157"/>
              <a:gd name="connsiteX1" fmla="*/ 6235443 w 6235443"/>
              <a:gd name="connsiteY1" fmla="*/ 0 h 776157"/>
              <a:gd name="connsiteX2" fmla="*/ 6235443 w 6235443"/>
              <a:gd name="connsiteY2" fmla="*/ 776157 h 776157"/>
              <a:gd name="connsiteX3" fmla="*/ 0 w 6235443"/>
              <a:gd name="connsiteY3" fmla="*/ 776157 h 776157"/>
              <a:gd name="connsiteX4" fmla="*/ 0 w 6235443"/>
              <a:gd name="connsiteY4" fmla="*/ 0 h 776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5443" h="776157">
                <a:moveTo>
                  <a:pt x="0" y="0"/>
                </a:moveTo>
                <a:lnTo>
                  <a:pt x="6235443" y="0"/>
                </a:lnTo>
                <a:lnTo>
                  <a:pt x="6235443" y="776157"/>
                </a:lnTo>
                <a:lnTo>
                  <a:pt x="0" y="77615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lvl="0" algn="l" defTabSz="889000">
              <a:lnSpc>
                <a:spcPct val="150000"/>
              </a:lnSpc>
              <a:spcBef>
                <a:spcPct val="0"/>
              </a:spcBef>
              <a:spcAft>
                <a:spcPct val="35000"/>
              </a:spcAft>
            </a:pPr>
            <a:r>
              <a:rPr lang="zh-CN" altLang="en-US" sz="2000" kern="1200" dirty="0">
                <a:latin typeface="微软雅黑" panose="020B0503020204020204" pitchFamily="34" charset="-122"/>
                <a:ea typeface="微软雅黑" panose="020B0503020204020204" pitchFamily="34" charset="-122"/>
              </a:rPr>
              <a:t>更新最新的具有中国代表性的糖尿病及糖尿病前期患病率的相关信息</a:t>
            </a:r>
            <a:endParaRPr lang="zh-CN" altLang="en-US" sz="2000" kern="1200" dirty="0"/>
          </a:p>
        </p:txBody>
      </p:sp>
      <p:sp>
        <p:nvSpPr>
          <p:cNvPr id="20" name="矩形 19">
            <a:extLst>
              <a:ext uri="{FF2B5EF4-FFF2-40B4-BE49-F238E27FC236}">
                <a16:creationId xmlns:a16="http://schemas.microsoft.com/office/drawing/2014/main" id="{3A019240-6C30-329E-417F-D6526F021110}"/>
              </a:ext>
            </a:extLst>
          </p:cNvPr>
          <p:cNvSpPr/>
          <p:nvPr/>
        </p:nvSpPr>
        <p:spPr>
          <a:xfrm>
            <a:off x="676624" y="5609729"/>
            <a:ext cx="332971" cy="332971"/>
          </a:xfrm>
          <a:prstGeom prst="rect">
            <a:avLst/>
          </a:prstGeom>
          <a:scene3d>
            <a:camera prst="orthographicFront"/>
            <a:lightRig rig="flat" dir="t"/>
          </a:scene3d>
          <a:sp3d z="190500" extrusionH="12700" prstMaterial="plastic">
            <a:bevelT w="50800" h="50800"/>
          </a:sp3d>
        </p:spPr>
        <p:style>
          <a:lnRef idx="1">
            <a:schemeClr val="accent4">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21" name="任意多边形 14">
            <a:extLst>
              <a:ext uri="{FF2B5EF4-FFF2-40B4-BE49-F238E27FC236}">
                <a16:creationId xmlns:a16="http://schemas.microsoft.com/office/drawing/2014/main" id="{3B10786A-2733-C3D2-1BC1-385420937B8A}"/>
              </a:ext>
            </a:extLst>
          </p:cNvPr>
          <p:cNvSpPr/>
          <p:nvPr/>
        </p:nvSpPr>
        <p:spPr>
          <a:xfrm>
            <a:off x="1061383" y="4669064"/>
            <a:ext cx="6235443" cy="776157"/>
          </a:xfrm>
          <a:custGeom>
            <a:avLst/>
            <a:gdLst>
              <a:gd name="connsiteX0" fmla="*/ 0 w 6235443"/>
              <a:gd name="connsiteY0" fmla="*/ 0 h 776157"/>
              <a:gd name="connsiteX1" fmla="*/ 6235443 w 6235443"/>
              <a:gd name="connsiteY1" fmla="*/ 0 h 776157"/>
              <a:gd name="connsiteX2" fmla="*/ 6235443 w 6235443"/>
              <a:gd name="connsiteY2" fmla="*/ 776157 h 776157"/>
              <a:gd name="connsiteX3" fmla="*/ 0 w 6235443"/>
              <a:gd name="connsiteY3" fmla="*/ 776157 h 776157"/>
              <a:gd name="connsiteX4" fmla="*/ 0 w 6235443"/>
              <a:gd name="connsiteY4" fmla="*/ 0 h 776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5443" h="776157">
                <a:moveTo>
                  <a:pt x="0" y="0"/>
                </a:moveTo>
                <a:lnTo>
                  <a:pt x="6235443" y="0"/>
                </a:lnTo>
                <a:lnTo>
                  <a:pt x="6235443" y="776157"/>
                </a:lnTo>
                <a:lnTo>
                  <a:pt x="0" y="77615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lvl="0" algn="l" defTabSz="889000">
              <a:lnSpc>
                <a:spcPct val="90000"/>
              </a:lnSpc>
              <a:spcBef>
                <a:spcPct val="0"/>
              </a:spcBef>
              <a:spcAft>
                <a:spcPct val="35000"/>
              </a:spcAft>
            </a:pPr>
            <a:r>
              <a:rPr lang="zh-CN" altLang="en-US" sz="2000" kern="1200" dirty="0">
                <a:latin typeface="微软雅黑" panose="020B0503020204020204" pitchFamily="34" charset="-122"/>
                <a:ea typeface="微软雅黑" panose="020B0503020204020204" pitchFamily="34" charset="-122"/>
              </a:rPr>
              <a:t>对比中国多个少数民族糖尿病的患病情况</a:t>
            </a:r>
            <a:endParaRPr lang="en-US" altLang="zh-CN" sz="2000" kern="1200" dirty="0">
              <a:latin typeface="微软雅黑" panose="020B0503020204020204" pitchFamily="34" charset="-122"/>
              <a:ea typeface="微软雅黑" panose="020B0503020204020204" pitchFamily="34" charset="-122"/>
            </a:endParaRPr>
          </a:p>
        </p:txBody>
      </p:sp>
      <p:sp>
        <p:nvSpPr>
          <p:cNvPr id="22" name="任意多边形 5">
            <a:extLst>
              <a:ext uri="{FF2B5EF4-FFF2-40B4-BE49-F238E27FC236}">
                <a16:creationId xmlns:a16="http://schemas.microsoft.com/office/drawing/2014/main" id="{376C0A13-EB58-380E-FC96-086E5AC614FD}"/>
              </a:ext>
            </a:extLst>
          </p:cNvPr>
          <p:cNvSpPr/>
          <p:nvPr/>
        </p:nvSpPr>
        <p:spPr>
          <a:xfrm>
            <a:off x="486905" y="3741444"/>
            <a:ext cx="778333" cy="2196077"/>
          </a:xfrm>
          <a:custGeom>
            <a:avLst/>
            <a:gdLst>
              <a:gd name="connsiteX0" fmla="*/ 0 w 1425758"/>
              <a:gd name="connsiteY0" fmla="*/ 0 h 4060031"/>
              <a:gd name="connsiteX1" fmla="*/ 1425758 w 1425758"/>
              <a:gd name="connsiteY1" fmla="*/ 0 h 4060031"/>
              <a:gd name="connsiteX2" fmla="*/ 1425758 w 1425758"/>
              <a:gd name="connsiteY2" fmla="*/ 4060031 h 4060031"/>
              <a:gd name="connsiteX3" fmla="*/ 0 w 1425758"/>
              <a:gd name="connsiteY3" fmla="*/ 4060031 h 4060031"/>
              <a:gd name="connsiteX4" fmla="*/ 0 w 1425758"/>
              <a:gd name="connsiteY4" fmla="*/ 0 h 406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758" h="4060031">
                <a:moveTo>
                  <a:pt x="0" y="0"/>
                </a:moveTo>
                <a:lnTo>
                  <a:pt x="1425758" y="0"/>
                </a:lnTo>
                <a:lnTo>
                  <a:pt x="1425758" y="4060031"/>
                </a:lnTo>
                <a:lnTo>
                  <a:pt x="0" y="406003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060" tIns="99060" rIns="99060" bIns="99060" numCol="1" spcCol="1270" anchor="t" anchorCtr="0">
            <a:noAutofit/>
          </a:bodyPr>
          <a:lstStyle/>
          <a:p>
            <a:pPr lvl="0" algn="l" defTabSz="1155700">
              <a:lnSpc>
                <a:spcPct val="90000"/>
              </a:lnSpc>
              <a:spcBef>
                <a:spcPct val="0"/>
              </a:spcBef>
              <a:spcAft>
                <a:spcPct val="35000"/>
              </a:spcAft>
            </a:pPr>
            <a:r>
              <a:rPr lang="zh-CN" altLang="en-US" sz="2400" b="1" kern="1200" dirty="0">
                <a:solidFill>
                  <a:schemeClr val="tx2">
                    <a:lumMod val="50000"/>
                  </a:schemeClr>
                </a:solidFill>
                <a:latin typeface="微软雅黑" panose="020B0503020204020204" pitchFamily="34" charset="-122"/>
                <a:ea typeface="微软雅黑" panose="020B0503020204020204" pitchFamily="34" charset="-122"/>
              </a:rPr>
              <a:t>研</a:t>
            </a:r>
            <a:endParaRPr lang="en-US" altLang="zh-CN" sz="2400" b="1" kern="1200" dirty="0">
              <a:solidFill>
                <a:schemeClr val="tx2">
                  <a:lumMod val="50000"/>
                </a:schemeClr>
              </a:solidFill>
              <a:latin typeface="微软雅黑" panose="020B0503020204020204" pitchFamily="34" charset="-122"/>
              <a:ea typeface="微软雅黑" panose="020B0503020204020204" pitchFamily="34" charset="-122"/>
            </a:endParaRPr>
          </a:p>
          <a:p>
            <a:pPr lvl="0" algn="l" defTabSz="1155700">
              <a:lnSpc>
                <a:spcPct val="90000"/>
              </a:lnSpc>
              <a:spcBef>
                <a:spcPct val="0"/>
              </a:spcBef>
              <a:spcAft>
                <a:spcPct val="35000"/>
              </a:spcAft>
            </a:pPr>
            <a:r>
              <a:rPr lang="zh-CN" altLang="en-US" sz="2400" b="1" kern="1200" dirty="0">
                <a:solidFill>
                  <a:schemeClr val="tx2">
                    <a:lumMod val="50000"/>
                  </a:schemeClr>
                </a:solidFill>
                <a:latin typeface="微软雅黑" panose="020B0503020204020204" pitchFamily="34" charset="-122"/>
                <a:ea typeface="微软雅黑" panose="020B0503020204020204" pitchFamily="34" charset="-122"/>
              </a:rPr>
              <a:t>究</a:t>
            </a:r>
            <a:endParaRPr lang="en-US" altLang="zh-CN" sz="2400" b="1" kern="1200" dirty="0">
              <a:solidFill>
                <a:schemeClr val="tx2">
                  <a:lumMod val="50000"/>
                </a:schemeClr>
              </a:solidFill>
              <a:latin typeface="微软雅黑" panose="020B0503020204020204" pitchFamily="34" charset="-122"/>
              <a:ea typeface="微软雅黑" panose="020B0503020204020204" pitchFamily="34" charset="-122"/>
            </a:endParaRPr>
          </a:p>
          <a:p>
            <a:pPr lvl="0" algn="l" defTabSz="1155700">
              <a:lnSpc>
                <a:spcPct val="90000"/>
              </a:lnSpc>
              <a:spcBef>
                <a:spcPct val="0"/>
              </a:spcBef>
              <a:spcAft>
                <a:spcPct val="35000"/>
              </a:spcAft>
            </a:pPr>
            <a:r>
              <a:rPr lang="zh-CN" altLang="en-US" sz="2400" b="1" kern="1200" dirty="0">
                <a:solidFill>
                  <a:schemeClr val="tx2">
                    <a:lumMod val="50000"/>
                  </a:schemeClr>
                </a:solidFill>
                <a:latin typeface="微软雅黑" panose="020B0503020204020204" pitchFamily="34" charset="-122"/>
                <a:ea typeface="微软雅黑" panose="020B0503020204020204" pitchFamily="34" charset="-122"/>
              </a:rPr>
              <a:t>目</a:t>
            </a:r>
            <a:endParaRPr lang="en-US" altLang="zh-CN" sz="2400" b="1" kern="1200" dirty="0">
              <a:solidFill>
                <a:schemeClr val="tx2">
                  <a:lumMod val="50000"/>
                </a:schemeClr>
              </a:solidFill>
              <a:latin typeface="微软雅黑" panose="020B0503020204020204" pitchFamily="34" charset="-122"/>
              <a:ea typeface="微软雅黑" panose="020B0503020204020204" pitchFamily="34" charset="-122"/>
            </a:endParaRPr>
          </a:p>
          <a:p>
            <a:pPr lvl="0" algn="l" defTabSz="1155700">
              <a:lnSpc>
                <a:spcPct val="90000"/>
              </a:lnSpc>
              <a:spcBef>
                <a:spcPct val="0"/>
              </a:spcBef>
              <a:spcAft>
                <a:spcPct val="35000"/>
              </a:spcAft>
            </a:pPr>
            <a:r>
              <a:rPr lang="zh-CN" altLang="en-US" sz="2400" b="1" kern="1200" dirty="0">
                <a:solidFill>
                  <a:schemeClr val="tx2">
                    <a:lumMod val="50000"/>
                  </a:schemeClr>
                </a:solidFill>
                <a:latin typeface="微软雅黑" panose="020B0503020204020204" pitchFamily="34" charset="-122"/>
                <a:ea typeface="微软雅黑" panose="020B0503020204020204" pitchFamily="34" charset="-122"/>
              </a:rPr>
              <a:t>的</a:t>
            </a:r>
            <a:endParaRPr lang="en-US" altLang="zh-CN" sz="2400" b="1" kern="1200"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23" name="箭头: 下 22">
            <a:extLst>
              <a:ext uri="{FF2B5EF4-FFF2-40B4-BE49-F238E27FC236}">
                <a16:creationId xmlns:a16="http://schemas.microsoft.com/office/drawing/2014/main" id="{577D4A76-CBFB-24AD-6322-75E2B90DC9EA}"/>
              </a:ext>
            </a:extLst>
          </p:cNvPr>
          <p:cNvSpPr/>
          <p:nvPr/>
        </p:nvSpPr>
        <p:spPr>
          <a:xfrm>
            <a:off x="3478491" y="3261674"/>
            <a:ext cx="1036948" cy="36718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箭头: 下 23">
            <a:extLst>
              <a:ext uri="{FF2B5EF4-FFF2-40B4-BE49-F238E27FC236}">
                <a16:creationId xmlns:a16="http://schemas.microsoft.com/office/drawing/2014/main" id="{D25A8973-0963-8084-724E-76A5E56797A5}"/>
              </a:ext>
            </a:extLst>
          </p:cNvPr>
          <p:cNvSpPr/>
          <p:nvPr/>
        </p:nvSpPr>
        <p:spPr>
          <a:xfrm>
            <a:off x="3481219" y="5426136"/>
            <a:ext cx="1036948" cy="36718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7">
            <a:extLst>
              <a:ext uri="{FF2B5EF4-FFF2-40B4-BE49-F238E27FC236}">
                <a16:creationId xmlns:a16="http://schemas.microsoft.com/office/drawing/2014/main" id="{4F18D23A-E5FE-06A0-ECAE-ADF4A0F2D08C}"/>
              </a:ext>
            </a:extLst>
          </p:cNvPr>
          <p:cNvSpPr/>
          <p:nvPr/>
        </p:nvSpPr>
        <p:spPr>
          <a:xfrm>
            <a:off x="486905" y="5821036"/>
            <a:ext cx="7077911" cy="611918"/>
          </a:xfrm>
          <a:custGeom>
            <a:avLst/>
            <a:gdLst>
              <a:gd name="connsiteX0" fmla="*/ 0 w 2098466"/>
              <a:gd name="connsiteY0" fmla="*/ 0 h 2466713"/>
              <a:gd name="connsiteX1" fmla="*/ 2098466 w 2098466"/>
              <a:gd name="connsiteY1" fmla="*/ 0 h 2466713"/>
              <a:gd name="connsiteX2" fmla="*/ 2098466 w 2098466"/>
              <a:gd name="connsiteY2" fmla="*/ 2466713 h 2466713"/>
              <a:gd name="connsiteX3" fmla="*/ 0 w 2098466"/>
              <a:gd name="connsiteY3" fmla="*/ 2466713 h 2466713"/>
              <a:gd name="connsiteX4" fmla="*/ 0 w 2098466"/>
              <a:gd name="connsiteY4" fmla="*/ 0 h 2466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8466" h="2466713">
                <a:moveTo>
                  <a:pt x="0" y="0"/>
                </a:moveTo>
                <a:lnTo>
                  <a:pt x="2098466" y="0"/>
                </a:lnTo>
                <a:lnTo>
                  <a:pt x="2098466" y="2466713"/>
                </a:lnTo>
                <a:lnTo>
                  <a:pt x="0" y="2466713"/>
                </a:lnTo>
                <a:lnTo>
                  <a:pt x="0" y="0"/>
                </a:lnTo>
                <a:close/>
              </a:path>
            </a:pathLst>
          </a:custGeom>
        </p:spPr>
        <p:style>
          <a:lnRef idx="0">
            <a:schemeClr val="accent1"/>
          </a:lnRef>
          <a:fillRef idx="3">
            <a:schemeClr val="accent1"/>
          </a:fillRef>
          <a:effectRef idx="3">
            <a:schemeClr val="accent1"/>
          </a:effectRef>
          <a:fontRef idx="minor">
            <a:schemeClr val="lt1"/>
          </a:fontRef>
        </p:style>
        <p:txBody>
          <a:bodyPr spcFirstLastPara="0" vert="horz" wrap="square" lIns="35560" tIns="35560" rIns="35560" bIns="35560" numCol="1" spcCol="1270" anchor="t" anchorCtr="0">
            <a:noAutofit/>
          </a:bodyPr>
          <a:lstStyle/>
          <a:p>
            <a:pPr lvl="0" algn="l" defTabSz="622300">
              <a:lnSpc>
                <a:spcPct val="150000"/>
              </a:lnSpc>
              <a:spcBef>
                <a:spcPct val="0"/>
              </a:spcBef>
              <a:spcAft>
                <a:spcPct val="35000"/>
              </a:spcAft>
            </a:pPr>
            <a:r>
              <a:rPr lang="zh-CN" altLang="en-US" b="1" dirty="0">
                <a:solidFill>
                  <a:schemeClr val="bg1"/>
                </a:solidFill>
                <a:latin typeface="微软雅黑" panose="020B0503020204020204" pitchFamily="34" charset="-122"/>
                <a:ea typeface="微软雅黑" panose="020B0503020204020204" pitchFamily="34" charset="-122"/>
              </a:rPr>
              <a:t>研究设计</a:t>
            </a:r>
            <a:r>
              <a:rPr lang="zh-CN" altLang="en-US" dirty="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rPr>
              <a:t>2013</a:t>
            </a:r>
            <a:r>
              <a:rPr lang="zh-CN" altLang="en-US" dirty="0">
                <a:solidFill>
                  <a:schemeClr val="bg1"/>
                </a:solidFill>
                <a:latin typeface="微软雅黑" panose="020B0503020204020204" pitchFamily="34" charset="-122"/>
                <a:ea typeface="微软雅黑" panose="020B0503020204020204" pitchFamily="34" charset="-122"/>
              </a:rPr>
              <a:t>年具有全国代表性的复杂抽样的流行病学</a:t>
            </a:r>
            <a:r>
              <a:rPr lang="zh-CN" altLang="en-US" b="1" dirty="0">
                <a:solidFill>
                  <a:schemeClr val="bg1"/>
                </a:solidFill>
                <a:latin typeface="微软雅黑" panose="020B0503020204020204" pitchFamily="34" charset="-122"/>
                <a:ea typeface="微软雅黑" panose="020B0503020204020204" pitchFamily="34" charset="-122"/>
              </a:rPr>
              <a:t>横断面研究</a:t>
            </a:r>
            <a:endParaRPr lang="en-US"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017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6</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调查研究的类型</a:t>
            </a:r>
          </a:p>
        </p:txBody>
      </p:sp>
      <p:grpSp>
        <p:nvGrpSpPr>
          <p:cNvPr id="48" name="组合 47">
            <a:extLst>
              <a:ext uri="{FF2B5EF4-FFF2-40B4-BE49-F238E27FC236}">
                <a16:creationId xmlns:a16="http://schemas.microsoft.com/office/drawing/2014/main" id="{26BA7A6B-C7A2-4094-34A8-8009C2296E16}"/>
              </a:ext>
            </a:extLst>
          </p:cNvPr>
          <p:cNvGrpSpPr/>
          <p:nvPr/>
        </p:nvGrpSpPr>
        <p:grpSpPr>
          <a:xfrm>
            <a:off x="1248897" y="838241"/>
            <a:ext cx="9919502" cy="5471592"/>
            <a:chOff x="1248897" y="838241"/>
            <a:chExt cx="9919502" cy="5471592"/>
          </a:xfrm>
        </p:grpSpPr>
        <p:sp>
          <p:nvSpPr>
            <p:cNvPr id="6" name="任意多边形: 形状 5">
              <a:extLst>
                <a:ext uri="{FF2B5EF4-FFF2-40B4-BE49-F238E27FC236}">
                  <a16:creationId xmlns:a16="http://schemas.microsoft.com/office/drawing/2014/main" id="{4FB12643-5D73-6347-BB94-ECE2C52A4560}"/>
                </a:ext>
              </a:extLst>
            </p:cNvPr>
            <p:cNvSpPr/>
            <p:nvPr/>
          </p:nvSpPr>
          <p:spPr>
            <a:xfrm>
              <a:off x="9267491" y="3265787"/>
              <a:ext cx="950454" cy="452329"/>
            </a:xfrm>
            <a:custGeom>
              <a:avLst/>
              <a:gdLst/>
              <a:ahLst/>
              <a:cxnLst/>
              <a:rect l="0" t="0" r="0" b="0"/>
              <a:pathLst>
                <a:path>
                  <a:moveTo>
                    <a:pt x="0" y="0"/>
                  </a:moveTo>
                  <a:lnTo>
                    <a:pt x="0" y="308249"/>
                  </a:lnTo>
                  <a:lnTo>
                    <a:pt x="950454" y="308249"/>
                  </a:lnTo>
                  <a:lnTo>
                    <a:pt x="950454" y="452329"/>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7" name="任意多边形: 形状 6">
              <a:extLst>
                <a:ext uri="{FF2B5EF4-FFF2-40B4-BE49-F238E27FC236}">
                  <a16:creationId xmlns:a16="http://schemas.microsoft.com/office/drawing/2014/main" id="{E62406DA-F8FB-B8E6-7D60-D683361EC66A}"/>
                </a:ext>
              </a:extLst>
            </p:cNvPr>
            <p:cNvSpPr/>
            <p:nvPr/>
          </p:nvSpPr>
          <p:spPr>
            <a:xfrm>
              <a:off x="8317037" y="4705726"/>
              <a:ext cx="1900908" cy="452329"/>
            </a:xfrm>
            <a:custGeom>
              <a:avLst/>
              <a:gdLst/>
              <a:ahLst/>
              <a:cxnLst/>
              <a:rect l="0" t="0" r="0" b="0"/>
              <a:pathLst>
                <a:path>
                  <a:moveTo>
                    <a:pt x="0" y="0"/>
                  </a:moveTo>
                  <a:lnTo>
                    <a:pt x="0" y="308249"/>
                  </a:lnTo>
                  <a:lnTo>
                    <a:pt x="1900908" y="308249"/>
                  </a:lnTo>
                  <a:lnTo>
                    <a:pt x="1900908" y="452329"/>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8" name="任意多边形: 形状 7">
              <a:extLst>
                <a:ext uri="{FF2B5EF4-FFF2-40B4-BE49-F238E27FC236}">
                  <a16:creationId xmlns:a16="http://schemas.microsoft.com/office/drawing/2014/main" id="{A1E7AC84-BCB4-B51F-DDBB-4A5B9E8D65B0}"/>
                </a:ext>
              </a:extLst>
            </p:cNvPr>
            <p:cNvSpPr/>
            <p:nvPr/>
          </p:nvSpPr>
          <p:spPr>
            <a:xfrm>
              <a:off x="8271317" y="4705726"/>
              <a:ext cx="91440" cy="452329"/>
            </a:xfrm>
            <a:custGeom>
              <a:avLst/>
              <a:gdLst/>
              <a:ahLst/>
              <a:cxnLst/>
              <a:rect l="0" t="0" r="0" b="0"/>
              <a:pathLst>
                <a:path>
                  <a:moveTo>
                    <a:pt x="45720" y="0"/>
                  </a:moveTo>
                  <a:lnTo>
                    <a:pt x="45720" y="452329"/>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9" name="任意多边形: 形状 8">
              <a:extLst>
                <a:ext uri="{FF2B5EF4-FFF2-40B4-BE49-F238E27FC236}">
                  <a16:creationId xmlns:a16="http://schemas.microsoft.com/office/drawing/2014/main" id="{270971B3-5A0F-3C85-6A08-97A5E9874E4F}"/>
                </a:ext>
              </a:extLst>
            </p:cNvPr>
            <p:cNvSpPr/>
            <p:nvPr/>
          </p:nvSpPr>
          <p:spPr>
            <a:xfrm>
              <a:off x="6416128" y="4705726"/>
              <a:ext cx="1900908" cy="452329"/>
            </a:xfrm>
            <a:custGeom>
              <a:avLst/>
              <a:gdLst/>
              <a:ahLst/>
              <a:cxnLst/>
              <a:rect l="0" t="0" r="0" b="0"/>
              <a:pathLst>
                <a:path>
                  <a:moveTo>
                    <a:pt x="1900908" y="0"/>
                  </a:moveTo>
                  <a:lnTo>
                    <a:pt x="1900908" y="308249"/>
                  </a:lnTo>
                  <a:lnTo>
                    <a:pt x="0" y="308249"/>
                  </a:lnTo>
                  <a:lnTo>
                    <a:pt x="0" y="452329"/>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1" name="任意多边形: 形状 10">
              <a:extLst>
                <a:ext uri="{FF2B5EF4-FFF2-40B4-BE49-F238E27FC236}">
                  <a16:creationId xmlns:a16="http://schemas.microsoft.com/office/drawing/2014/main" id="{2B3CE8F4-033E-6894-F9D6-E5AAC64727E7}"/>
                </a:ext>
              </a:extLst>
            </p:cNvPr>
            <p:cNvSpPr/>
            <p:nvPr/>
          </p:nvSpPr>
          <p:spPr>
            <a:xfrm>
              <a:off x="8317037" y="3265787"/>
              <a:ext cx="950454" cy="452329"/>
            </a:xfrm>
            <a:custGeom>
              <a:avLst/>
              <a:gdLst/>
              <a:ahLst/>
              <a:cxnLst/>
              <a:rect l="0" t="0" r="0" b="0"/>
              <a:pathLst>
                <a:path>
                  <a:moveTo>
                    <a:pt x="950454" y="0"/>
                  </a:moveTo>
                  <a:lnTo>
                    <a:pt x="950454" y="308249"/>
                  </a:lnTo>
                  <a:lnTo>
                    <a:pt x="0" y="308249"/>
                  </a:lnTo>
                  <a:lnTo>
                    <a:pt x="0" y="452329"/>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3" name="任意多边形: 形状 12">
              <a:extLst>
                <a:ext uri="{FF2B5EF4-FFF2-40B4-BE49-F238E27FC236}">
                  <a16:creationId xmlns:a16="http://schemas.microsoft.com/office/drawing/2014/main" id="{D08D4CF4-AF72-0950-F202-E9F7188897E2}"/>
                </a:ext>
              </a:extLst>
            </p:cNvPr>
            <p:cNvSpPr/>
            <p:nvPr/>
          </p:nvSpPr>
          <p:spPr>
            <a:xfrm>
              <a:off x="2976996" y="3265787"/>
              <a:ext cx="950454" cy="452329"/>
            </a:xfrm>
            <a:custGeom>
              <a:avLst/>
              <a:gdLst/>
              <a:ahLst/>
              <a:cxnLst/>
              <a:rect l="0" t="0" r="0" b="0"/>
              <a:pathLst>
                <a:path>
                  <a:moveTo>
                    <a:pt x="0" y="0"/>
                  </a:moveTo>
                  <a:lnTo>
                    <a:pt x="0" y="308249"/>
                  </a:lnTo>
                  <a:lnTo>
                    <a:pt x="950454" y="308249"/>
                  </a:lnTo>
                  <a:lnTo>
                    <a:pt x="950454" y="452329"/>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4" name="任意多边形: 形状 13">
              <a:extLst>
                <a:ext uri="{FF2B5EF4-FFF2-40B4-BE49-F238E27FC236}">
                  <a16:creationId xmlns:a16="http://schemas.microsoft.com/office/drawing/2014/main" id="{F583F20D-F4D8-D806-10CD-E09D84C7B8E7}"/>
                </a:ext>
              </a:extLst>
            </p:cNvPr>
            <p:cNvSpPr/>
            <p:nvPr/>
          </p:nvSpPr>
          <p:spPr>
            <a:xfrm>
              <a:off x="2026542" y="3265787"/>
              <a:ext cx="950454" cy="452329"/>
            </a:xfrm>
            <a:custGeom>
              <a:avLst/>
              <a:gdLst/>
              <a:ahLst/>
              <a:cxnLst/>
              <a:rect l="0" t="0" r="0" b="0"/>
              <a:pathLst>
                <a:path>
                  <a:moveTo>
                    <a:pt x="950454" y="0"/>
                  </a:moveTo>
                  <a:lnTo>
                    <a:pt x="950454" y="308249"/>
                  </a:lnTo>
                  <a:lnTo>
                    <a:pt x="0" y="308249"/>
                  </a:lnTo>
                  <a:lnTo>
                    <a:pt x="0" y="452329"/>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7" name="矩形: 圆角 16">
              <a:extLst>
                <a:ext uri="{FF2B5EF4-FFF2-40B4-BE49-F238E27FC236}">
                  <a16:creationId xmlns:a16="http://schemas.microsoft.com/office/drawing/2014/main" id="{0523EFB7-992F-51BF-9686-90342D13C1FD}"/>
                </a:ext>
              </a:extLst>
            </p:cNvPr>
            <p:cNvSpPr/>
            <p:nvPr/>
          </p:nvSpPr>
          <p:spPr>
            <a:xfrm>
              <a:off x="5127782" y="838241"/>
              <a:ext cx="1555288" cy="987608"/>
            </a:xfrm>
            <a:prstGeom prst="roundRect">
              <a:avLst>
                <a:gd name="adj" fmla="val 10000"/>
              </a:avLst>
            </a:prstGeom>
          </p:spPr>
          <p:style>
            <a:lnRef idx="0">
              <a:schemeClr val="accent2"/>
            </a:lnRef>
            <a:fillRef idx="3">
              <a:schemeClr val="accent2"/>
            </a:fillRef>
            <a:effectRef idx="3">
              <a:schemeClr val="accent2"/>
            </a:effectRef>
            <a:fontRef idx="minor">
              <a:schemeClr val="lt1"/>
            </a:fontRef>
          </p:style>
        </p:sp>
        <p:sp>
          <p:nvSpPr>
            <p:cNvPr id="18" name="任意多边形: 形状 17">
              <a:extLst>
                <a:ext uri="{FF2B5EF4-FFF2-40B4-BE49-F238E27FC236}">
                  <a16:creationId xmlns:a16="http://schemas.microsoft.com/office/drawing/2014/main" id="{3ADCC81C-7507-DBE5-B7E6-7BB0DA324CA3}"/>
                </a:ext>
              </a:extLst>
            </p:cNvPr>
            <p:cNvSpPr/>
            <p:nvPr/>
          </p:nvSpPr>
          <p:spPr>
            <a:xfrm>
              <a:off x="5300592" y="1002410"/>
              <a:ext cx="1555288" cy="987608"/>
            </a:xfrm>
            <a:custGeom>
              <a:avLst/>
              <a:gdLst>
                <a:gd name="connsiteX0" fmla="*/ 0 w 1555288"/>
                <a:gd name="connsiteY0" fmla="*/ 98761 h 987608"/>
                <a:gd name="connsiteX1" fmla="*/ 98761 w 1555288"/>
                <a:gd name="connsiteY1" fmla="*/ 0 h 987608"/>
                <a:gd name="connsiteX2" fmla="*/ 1456527 w 1555288"/>
                <a:gd name="connsiteY2" fmla="*/ 0 h 987608"/>
                <a:gd name="connsiteX3" fmla="*/ 1555288 w 1555288"/>
                <a:gd name="connsiteY3" fmla="*/ 98761 h 987608"/>
                <a:gd name="connsiteX4" fmla="*/ 1555288 w 1555288"/>
                <a:gd name="connsiteY4" fmla="*/ 888847 h 987608"/>
                <a:gd name="connsiteX5" fmla="*/ 1456527 w 1555288"/>
                <a:gd name="connsiteY5" fmla="*/ 987608 h 987608"/>
                <a:gd name="connsiteX6" fmla="*/ 98761 w 1555288"/>
                <a:gd name="connsiteY6" fmla="*/ 987608 h 987608"/>
                <a:gd name="connsiteX7" fmla="*/ 0 w 1555288"/>
                <a:gd name="connsiteY7" fmla="*/ 888847 h 987608"/>
                <a:gd name="connsiteX8" fmla="*/ 0 w 1555288"/>
                <a:gd name="connsiteY8" fmla="*/ 98761 h 987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288" h="987608">
                  <a:moveTo>
                    <a:pt x="0" y="98761"/>
                  </a:moveTo>
                  <a:cubicBezTo>
                    <a:pt x="0" y="44217"/>
                    <a:pt x="44217" y="0"/>
                    <a:pt x="98761" y="0"/>
                  </a:cubicBezTo>
                  <a:lnTo>
                    <a:pt x="1456527" y="0"/>
                  </a:lnTo>
                  <a:cubicBezTo>
                    <a:pt x="1511071" y="0"/>
                    <a:pt x="1555288" y="44217"/>
                    <a:pt x="1555288" y="98761"/>
                  </a:cubicBezTo>
                  <a:lnTo>
                    <a:pt x="1555288" y="888847"/>
                  </a:lnTo>
                  <a:cubicBezTo>
                    <a:pt x="1555288" y="943391"/>
                    <a:pt x="1511071" y="987608"/>
                    <a:pt x="1456527" y="987608"/>
                  </a:cubicBezTo>
                  <a:lnTo>
                    <a:pt x="98761" y="987608"/>
                  </a:lnTo>
                  <a:cubicBezTo>
                    <a:pt x="44217" y="987608"/>
                    <a:pt x="0" y="943391"/>
                    <a:pt x="0" y="888847"/>
                  </a:cubicBezTo>
                  <a:lnTo>
                    <a:pt x="0" y="98761"/>
                  </a:ln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3696" tIns="93696" rIns="93696" bIns="93696"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临床研究</a:t>
              </a:r>
            </a:p>
          </p:txBody>
        </p:sp>
        <p:sp>
          <p:nvSpPr>
            <p:cNvPr id="19" name="矩形: 圆角 18">
              <a:extLst>
                <a:ext uri="{FF2B5EF4-FFF2-40B4-BE49-F238E27FC236}">
                  <a16:creationId xmlns:a16="http://schemas.microsoft.com/office/drawing/2014/main" id="{2EC7BE1F-F7E8-1A48-E0FF-D4138D14EA24}"/>
                </a:ext>
              </a:extLst>
            </p:cNvPr>
            <p:cNvSpPr/>
            <p:nvPr/>
          </p:nvSpPr>
          <p:spPr>
            <a:xfrm>
              <a:off x="2199352" y="2278179"/>
              <a:ext cx="1555288" cy="987608"/>
            </a:xfrm>
            <a:prstGeom prst="roundRect">
              <a:avLst>
                <a:gd name="adj" fmla="val 10000"/>
              </a:avLst>
            </a:prstGeom>
          </p:spPr>
          <p:style>
            <a:lnRef idx="0">
              <a:schemeClr val="accent3"/>
            </a:lnRef>
            <a:fillRef idx="3">
              <a:schemeClr val="accent3"/>
            </a:fillRef>
            <a:effectRef idx="3">
              <a:schemeClr val="accent3"/>
            </a:effectRef>
            <a:fontRef idx="minor">
              <a:schemeClr val="lt1"/>
            </a:fontRef>
          </p:style>
        </p:sp>
        <p:sp>
          <p:nvSpPr>
            <p:cNvPr id="20" name="任意多边形: 形状 19">
              <a:extLst>
                <a:ext uri="{FF2B5EF4-FFF2-40B4-BE49-F238E27FC236}">
                  <a16:creationId xmlns:a16="http://schemas.microsoft.com/office/drawing/2014/main" id="{1D78BC8D-F37B-3747-DFD6-3D16648D0811}"/>
                </a:ext>
              </a:extLst>
            </p:cNvPr>
            <p:cNvSpPr/>
            <p:nvPr/>
          </p:nvSpPr>
          <p:spPr>
            <a:xfrm>
              <a:off x="2372161" y="2442348"/>
              <a:ext cx="1555288" cy="987608"/>
            </a:xfrm>
            <a:custGeom>
              <a:avLst/>
              <a:gdLst>
                <a:gd name="connsiteX0" fmla="*/ 0 w 1555288"/>
                <a:gd name="connsiteY0" fmla="*/ 98761 h 987608"/>
                <a:gd name="connsiteX1" fmla="*/ 98761 w 1555288"/>
                <a:gd name="connsiteY1" fmla="*/ 0 h 987608"/>
                <a:gd name="connsiteX2" fmla="*/ 1456527 w 1555288"/>
                <a:gd name="connsiteY2" fmla="*/ 0 h 987608"/>
                <a:gd name="connsiteX3" fmla="*/ 1555288 w 1555288"/>
                <a:gd name="connsiteY3" fmla="*/ 98761 h 987608"/>
                <a:gd name="connsiteX4" fmla="*/ 1555288 w 1555288"/>
                <a:gd name="connsiteY4" fmla="*/ 888847 h 987608"/>
                <a:gd name="connsiteX5" fmla="*/ 1456527 w 1555288"/>
                <a:gd name="connsiteY5" fmla="*/ 987608 h 987608"/>
                <a:gd name="connsiteX6" fmla="*/ 98761 w 1555288"/>
                <a:gd name="connsiteY6" fmla="*/ 987608 h 987608"/>
                <a:gd name="connsiteX7" fmla="*/ 0 w 1555288"/>
                <a:gd name="connsiteY7" fmla="*/ 888847 h 987608"/>
                <a:gd name="connsiteX8" fmla="*/ 0 w 1555288"/>
                <a:gd name="connsiteY8" fmla="*/ 98761 h 987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288" h="987608">
                  <a:moveTo>
                    <a:pt x="0" y="98761"/>
                  </a:moveTo>
                  <a:cubicBezTo>
                    <a:pt x="0" y="44217"/>
                    <a:pt x="44217" y="0"/>
                    <a:pt x="98761" y="0"/>
                  </a:cubicBezTo>
                  <a:lnTo>
                    <a:pt x="1456527" y="0"/>
                  </a:lnTo>
                  <a:cubicBezTo>
                    <a:pt x="1511071" y="0"/>
                    <a:pt x="1555288" y="44217"/>
                    <a:pt x="1555288" y="98761"/>
                  </a:cubicBezTo>
                  <a:lnTo>
                    <a:pt x="1555288" y="888847"/>
                  </a:lnTo>
                  <a:cubicBezTo>
                    <a:pt x="1555288" y="943391"/>
                    <a:pt x="1511071" y="987608"/>
                    <a:pt x="1456527" y="987608"/>
                  </a:cubicBezTo>
                  <a:lnTo>
                    <a:pt x="98761" y="987608"/>
                  </a:lnTo>
                  <a:cubicBezTo>
                    <a:pt x="44217" y="987608"/>
                    <a:pt x="0" y="943391"/>
                    <a:pt x="0" y="888847"/>
                  </a:cubicBezTo>
                  <a:lnTo>
                    <a:pt x="0" y="98761"/>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93696" tIns="93696" rIns="93696" bIns="93696" numCol="1" spcCol="1270" anchor="ctr" anchorCtr="0">
              <a:noAutofit/>
            </a:bodyPr>
            <a:lstStyle/>
            <a:p>
              <a:pPr marL="0" lvl="0" indent="0" algn="ctr" defTabSz="755650">
                <a:lnSpc>
                  <a:spcPct val="100000"/>
                </a:lnSpc>
                <a:spcBef>
                  <a:spcPct val="0"/>
                </a:spcBef>
                <a:spcAft>
                  <a:spcPts val="0"/>
                </a:spcAft>
                <a:buNone/>
              </a:pPr>
              <a:r>
                <a:rPr lang="zh-CN" altLang="en-US" sz="1700" kern="1200" dirty="0"/>
                <a:t>实验研究</a:t>
              </a:r>
              <a:endParaRPr lang="en-US" altLang="zh-CN" sz="1700" kern="1200" dirty="0"/>
            </a:p>
            <a:p>
              <a:pPr marL="0" lvl="0" indent="0" algn="ctr" defTabSz="755650">
                <a:lnSpc>
                  <a:spcPct val="100000"/>
                </a:lnSpc>
                <a:spcBef>
                  <a:spcPct val="0"/>
                </a:spcBef>
                <a:spcAft>
                  <a:spcPts val="0"/>
                </a:spcAft>
                <a:buNone/>
              </a:pPr>
              <a:r>
                <a:rPr lang="zh-CN" altLang="en-US" sz="1700" kern="1200" dirty="0"/>
                <a:t>（干预性研究）</a:t>
              </a:r>
            </a:p>
          </p:txBody>
        </p:sp>
        <p:sp>
          <p:nvSpPr>
            <p:cNvPr id="21" name="矩形: 圆角 20">
              <a:extLst>
                <a:ext uri="{FF2B5EF4-FFF2-40B4-BE49-F238E27FC236}">
                  <a16:creationId xmlns:a16="http://schemas.microsoft.com/office/drawing/2014/main" id="{F15C1BC5-E102-8BE0-5CDE-7D6288CAD059}"/>
                </a:ext>
              </a:extLst>
            </p:cNvPr>
            <p:cNvSpPr/>
            <p:nvPr/>
          </p:nvSpPr>
          <p:spPr>
            <a:xfrm>
              <a:off x="1248897" y="3718117"/>
              <a:ext cx="1555288" cy="987608"/>
            </a:xfrm>
            <a:prstGeom prst="roundRect">
              <a:avLst>
                <a:gd name="adj" fmla="val 10000"/>
              </a:avLst>
            </a:prstGeom>
          </p:spPr>
          <p:style>
            <a:lnRef idx="0">
              <a:schemeClr val="accent3"/>
            </a:lnRef>
            <a:fillRef idx="3">
              <a:schemeClr val="accent3"/>
            </a:fillRef>
            <a:effectRef idx="3">
              <a:schemeClr val="accent3"/>
            </a:effectRef>
            <a:fontRef idx="minor">
              <a:schemeClr val="lt1"/>
            </a:fontRef>
          </p:style>
        </p:sp>
        <p:sp>
          <p:nvSpPr>
            <p:cNvPr id="22" name="任意多边形: 形状 21">
              <a:extLst>
                <a:ext uri="{FF2B5EF4-FFF2-40B4-BE49-F238E27FC236}">
                  <a16:creationId xmlns:a16="http://schemas.microsoft.com/office/drawing/2014/main" id="{B1FBEDCE-D455-7FB7-3FAE-A0CFBF0F0B07}"/>
                </a:ext>
              </a:extLst>
            </p:cNvPr>
            <p:cNvSpPr/>
            <p:nvPr/>
          </p:nvSpPr>
          <p:spPr>
            <a:xfrm>
              <a:off x="1421707" y="3882287"/>
              <a:ext cx="1555288" cy="987608"/>
            </a:xfrm>
            <a:custGeom>
              <a:avLst/>
              <a:gdLst>
                <a:gd name="connsiteX0" fmla="*/ 0 w 1555288"/>
                <a:gd name="connsiteY0" fmla="*/ 98761 h 987608"/>
                <a:gd name="connsiteX1" fmla="*/ 98761 w 1555288"/>
                <a:gd name="connsiteY1" fmla="*/ 0 h 987608"/>
                <a:gd name="connsiteX2" fmla="*/ 1456527 w 1555288"/>
                <a:gd name="connsiteY2" fmla="*/ 0 h 987608"/>
                <a:gd name="connsiteX3" fmla="*/ 1555288 w 1555288"/>
                <a:gd name="connsiteY3" fmla="*/ 98761 h 987608"/>
                <a:gd name="connsiteX4" fmla="*/ 1555288 w 1555288"/>
                <a:gd name="connsiteY4" fmla="*/ 888847 h 987608"/>
                <a:gd name="connsiteX5" fmla="*/ 1456527 w 1555288"/>
                <a:gd name="connsiteY5" fmla="*/ 987608 h 987608"/>
                <a:gd name="connsiteX6" fmla="*/ 98761 w 1555288"/>
                <a:gd name="connsiteY6" fmla="*/ 987608 h 987608"/>
                <a:gd name="connsiteX7" fmla="*/ 0 w 1555288"/>
                <a:gd name="connsiteY7" fmla="*/ 888847 h 987608"/>
                <a:gd name="connsiteX8" fmla="*/ 0 w 1555288"/>
                <a:gd name="connsiteY8" fmla="*/ 98761 h 987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288" h="987608">
                  <a:moveTo>
                    <a:pt x="0" y="98761"/>
                  </a:moveTo>
                  <a:cubicBezTo>
                    <a:pt x="0" y="44217"/>
                    <a:pt x="44217" y="0"/>
                    <a:pt x="98761" y="0"/>
                  </a:cubicBezTo>
                  <a:lnTo>
                    <a:pt x="1456527" y="0"/>
                  </a:lnTo>
                  <a:cubicBezTo>
                    <a:pt x="1511071" y="0"/>
                    <a:pt x="1555288" y="44217"/>
                    <a:pt x="1555288" y="98761"/>
                  </a:cubicBezTo>
                  <a:lnTo>
                    <a:pt x="1555288" y="888847"/>
                  </a:lnTo>
                  <a:cubicBezTo>
                    <a:pt x="1555288" y="943391"/>
                    <a:pt x="1511071" y="987608"/>
                    <a:pt x="1456527" y="987608"/>
                  </a:cubicBezTo>
                  <a:lnTo>
                    <a:pt x="98761" y="987608"/>
                  </a:lnTo>
                  <a:cubicBezTo>
                    <a:pt x="44217" y="987608"/>
                    <a:pt x="0" y="943391"/>
                    <a:pt x="0" y="888847"/>
                  </a:cubicBezTo>
                  <a:lnTo>
                    <a:pt x="0" y="98761"/>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93696" tIns="93696" rIns="93696" bIns="93696"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随机对照试验</a:t>
              </a:r>
            </a:p>
          </p:txBody>
        </p:sp>
        <p:sp>
          <p:nvSpPr>
            <p:cNvPr id="23" name="矩形: 圆角 22">
              <a:extLst>
                <a:ext uri="{FF2B5EF4-FFF2-40B4-BE49-F238E27FC236}">
                  <a16:creationId xmlns:a16="http://schemas.microsoft.com/office/drawing/2014/main" id="{03A4D7EB-AC5D-B3DD-2633-1E6695C64169}"/>
                </a:ext>
              </a:extLst>
            </p:cNvPr>
            <p:cNvSpPr/>
            <p:nvPr/>
          </p:nvSpPr>
          <p:spPr>
            <a:xfrm>
              <a:off x="3149806" y="3718117"/>
              <a:ext cx="1555288" cy="987608"/>
            </a:xfrm>
            <a:prstGeom prst="roundRect">
              <a:avLst>
                <a:gd name="adj" fmla="val 10000"/>
              </a:avLst>
            </a:prstGeom>
          </p:spPr>
          <p:style>
            <a:lnRef idx="0">
              <a:schemeClr val="accent3"/>
            </a:lnRef>
            <a:fillRef idx="3">
              <a:schemeClr val="accent3"/>
            </a:fillRef>
            <a:effectRef idx="3">
              <a:schemeClr val="accent3"/>
            </a:effectRef>
            <a:fontRef idx="minor">
              <a:schemeClr val="lt1"/>
            </a:fontRef>
          </p:style>
        </p:sp>
        <p:sp>
          <p:nvSpPr>
            <p:cNvPr id="24" name="任意多边形: 形状 23">
              <a:extLst>
                <a:ext uri="{FF2B5EF4-FFF2-40B4-BE49-F238E27FC236}">
                  <a16:creationId xmlns:a16="http://schemas.microsoft.com/office/drawing/2014/main" id="{0122CF88-8495-720C-F2FA-432A8B533D7F}"/>
                </a:ext>
              </a:extLst>
            </p:cNvPr>
            <p:cNvSpPr/>
            <p:nvPr/>
          </p:nvSpPr>
          <p:spPr>
            <a:xfrm>
              <a:off x="3357286" y="3891712"/>
              <a:ext cx="1555288" cy="987608"/>
            </a:xfrm>
            <a:custGeom>
              <a:avLst/>
              <a:gdLst>
                <a:gd name="connsiteX0" fmla="*/ 0 w 1555288"/>
                <a:gd name="connsiteY0" fmla="*/ 98761 h 987608"/>
                <a:gd name="connsiteX1" fmla="*/ 98761 w 1555288"/>
                <a:gd name="connsiteY1" fmla="*/ 0 h 987608"/>
                <a:gd name="connsiteX2" fmla="*/ 1456527 w 1555288"/>
                <a:gd name="connsiteY2" fmla="*/ 0 h 987608"/>
                <a:gd name="connsiteX3" fmla="*/ 1555288 w 1555288"/>
                <a:gd name="connsiteY3" fmla="*/ 98761 h 987608"/>
                <a:gd name="connsiteX4" fmla="*/ 1555288 w 1555288"/>
                <a:gd name="connsiteY4" fmla="*/ 888847 h 987608"/>
                <a:gd name="connsiteX5" fmla="*/ 1456527 w 1555288"/>
                <a:gd name="connsiteY5" fmla="*/ 987608 h 987608"/>
                <a:gd name="connsiteX6" fmla="*/ 98761 w 1555288"/>
                <a:gd name="connsiteY6" fmla="*/ 987608 h 987608"/>
                <a:gd name="connsiteX7" fmla="*/ 0 w 1555288"/>
                <a:gd name="connsiteY7" fmla="*/ 888847 h 987608"/>
                <a:gd name="connsiteX8" fmla="*/ 0 w 1555288"/>
                <a:gd name="connsiteY8" fmla="*/ 98761 h 987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288" h="987608">
                  <a:moveTo>
                    <a:pt x="0" y="98761"/>
                  </a:moveTo>
                  <a:cubicBezTo>
                    <a:pt x="0" y="44217"/>
                    <a:pt x="44217" y="0"/>
                    <a:pt x="98761" y="0"/>
                  </a:cubicBezTo>
                  <a:lnTo>
                    <a:pt x="1456527" y="0"/>
                  </a:lnTo>
                  <a:cubicBezTo>
                    <a:pt x="1511071" y="0"/>
                    <a:pt x="1555288" y="44217"/>
                    <a:pt x="1555288" y="98761"/>
                  </a:cubicBezTo>
                  <a:lnTo>
                    <a:pt x="1555288" y="888847"/>
                  </a:lnTo>
                  <a:cubicBezTo>
                    <a:pt x="1555288" y="943391"/>
                    <a:pt x="1511071" y="987608"/>
                    <a:pt x="1456527" y="987608"/>
                  </a:cubicBezTo>
                  <a:lnTo>
                    <a:pt x="98761" y="987608"/>
                  </a:lnTo>
                  <a:cubicBezTo>
                    <a:pt x="44217" y="987608"/>
                    <a:pt x="0" y="943391"/>
                    <a:pt x="0" y="888847"/>
                  </a:cubicBezTo>
                  <a:lnTo>
                    <a:pt x="0" y="98761"/>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93696" tIns="93696" rIns="93696" bIns="93696"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非随机临床试验</a:t>
              </a:r>
            </a:p>
          </p:txBody>
        </p:sp>
        <p:sp>
          <p:nvSpPr>
            <p:cNvPr id="25" name="矩形: 圆角 24">
              <a:extLst>
                <a:ext uri="{FF2B5EF4-FFF2-40B4-BE49-F238E27FC236}">
                  <a16:creationId xmlns:a16="http://schemas.microsoft.com/office/drawing/2014/main" id="{B3E66088-40B3-BE33-79AB-EAB598859D64}"/>
                </a:ext>
              </a:extLst>
            </p:cNvPr>
            <p:cNvSpPr/>
            <p:nvPr/>
          </p:nvSpPr>
          <p:spPr>
            <a:xfrm>
              <a:off x="8489847" y="2278179"/>
              <a:ext cx="1555288" cy="987608"/>
            </a:xfrm>
            <a:prstGeom prst="roundRect">
              <a:avLst>
                <a:gd name="adj" fmla="val 10000"/>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26" name="任意多边形: 形状 25">
              <a:extLst>
                <a:ext uri="{FF2B5EF4-FFF2-40B4-BE49-F238E27FC236}">
                  <a16:creationId xmlns:a16="http://schemas.microsoft.com/office/drawing/2014/main" id="{DE2CD1DE-86EF-DF74-BA93-C33209B70D65}"/>
                </a:ext>
              </a:extLst>
            </p:cNvPr>
            <p:cNvSpPr/>
            <p:nvPr/>
          </p:nvSpPr>
          <p:spPr>
            <a:xfrm>
              <a:off x="8662657" y="2442348"/>
              <a:ext cx="1555288" cy="987608"/>
            </a:xfrm>
            <a:custGeom>
              <a:avLst/>
              <a:gdLst>
                <a:gd name="connsiteX0" fmla="*/ 0 w 1555288"/>
                <a:gd name="connsiteY0" fmla="*/ 98761 h 987608"/>
                <a:gd name="connsiteX1" fmla="*/ 98761 w 1555288"/>
                <a:gd name="connsiteY1" fmla="*/ 0 h 987608"/>
                <a:gd name="connsiteX2" fmla="*/ 1456527 w 1555288"/>
                <a:gd name="connsiteY2" fmla="*/ 0 h 987608"/>
                <a:gd name="connsiteX3" fmla="*/ 1555288 w 1555288"/>
                <a:gd name="connsiteY3" fmla="*/ 98761 h 987608"/>
                <a:gd name="connsiteX4" fmla="*/ 1555288 w 1555288"/>
                <a:gd name="connsiteY4" fmla="*/ 888847 h 987608"/>
                <a:gd name="connsiteX5" fmla="*/ 1456527 w 1555288"/>
                <a:gd name="connsiteY5" fmla="*/ 987608 h 987608"/>
                <a:gd name="connsiteX6" fmla="*/ 98761 w 1555288"/>
                <a:gd name="connsiteY6" fmla="*/ 987608 h 987608"/>
                <a:gd name="connsiteX7" fmla="*/ 0 w 1555288"/>
                <a:gd name="connsiteY7" fmla="*/ 888847 h 987608"/>
                <a:gd name="connsiteX8" fmla="*/ 0 w 1555288"/>
                <a:gd name="connsiteY8" fmla="*/ 98761 h 987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288" h="987608">
                  <a:moveTo>
                    <a:pt x="0" y="98761"/>
                  </a:moveTo>
                  <a:cubicBezTo>
                    <a:pt x="0" y="44217"/>
                    <a:pt x="44217" y="0"/>
                    <a:pt x="98761" y="0"/>
                  </a:cubicBezTo>
                  <a:lnTo>
                    <a:pt x="1456527" y="0"/>
                  </a:lnTo>
                  <a:cubicBezTo>
                    <a:pt x="1511071" y="0"/>
                    <a:pt x="1555288" y="44217"/>
                    <a:pt x="1555288" y="98761"/>
                  </a:cubicBezTo>
                  <a:lnTo>
                    <a:pt x="1555288" y="888847"/>
                  </a:lnTo>
                  <a:cubicBezTo>
                    <a:pt x="1555288" y="943391"/>
                    <a:pt x="1511071" y="987608"/>
                    <a:pt x="1456527" y="987608"/>
                  </a:cubicBezTo>
                  <a:lnTo>
                    <a:pt x="98761" y="987608"/>
                  </a:lnTo>
                  <a:cubicBezTo>
                    <a:pt x="44217" y="987608"/>
                    <a:pt x="0" y="943391"/>
                    <a:pt x="0" y="888847"/>
                  </a:cubicBezTo>
                  <a:lnTo>
                    <a:pt x="0" y="98761"/>
                  </a:ln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3696" tIns="93696" rIns="93696" bIns="93696" numCol="1" spcCol="1270" anchor="ctr" anchorCtr="0">
              <a:noAutofit/>
            </a:bodyPr>
            <a:lstStyle/>
            <a:p>
              <a:pPr marL="0" lvl="0" indent="0" algn="ctr" defTabSz="755650">
                <a:lnSpc>
                  <a:spcPct val="100000"/>
                </a:lnSpc>
                <a:spcBef>
                  <a:spcPct val="0"/>
                </a:spcBef>
                <a:spcAft>
                  <a:spcPts val="0"/>
                </a:spcAft>
                <a:buNone/>
              </a:pPr>
              <a:r>
                <a:rPr lang="zh-CN" altLang="en-US" sz="1700" kern="1200" dirty="0"/>
                <a:t>调查研究</a:t>
              </a:r>
              <a:endParaRPr lang="en-US" altLang="zh-CN" sz="1700" kern="1200" dirty="0"/>
            </a:p>
            <a:p>
              <a:pPr marL="0" lvl="0" indent="0" algn="ctr" defTabSz="755650">
                <a:lnSpc>
                  <a:spcPct val="100000"/>
                </a:lnSpc>
                <a:spcBef>
                  <a:spcPct val="0"/>
                </a:spcBef>
                <a:spcAft>
                  <a:spcPts val="0"/>
                </a:spcAft>
                <a:buNone/>
              </a:pPr>
              <a:r>
                <a:rPr lang="zh-CN" altLang="en-US" sz="1700" kern="1200" dirty="0"/>
                <a:t>（观察性研究）</a:t>
              </a:r>
            </a:p>
          </p:txBody>
        </p:sp>
        <p:sp>
          <p:nvSpPr>
            <p:cNvPr id="27" name="矩形: 圆角 26">
              <a:extLst>
                <a:ext uri="{FF2B5EF4-FFF2-40B4-BE49-F238E27FC236}">
                  <a16:creationId xmlns:a16="http://schemas.microsoft.com/office/drawing/2014/main" id="{5C953982-818E-D18D-9CE4-96EF4AF175B8}"/>
                </a:ext>
              </a:extLst>
            </p:cNvPr>
            <p:cNvSpPr/>
            <p:nvPr/>
          </p:nvSpPr>
          <p:spPr>
            <a:xfrm>
              <a:off x="7539392" y="3718117"/>
              <a:ext cx="1555288" cy="987608"/>
            </a:xfrm>
            <a:prstGeom prst="roundRect">
              <a:avLst>
                <a:gd name="adj" fmla="val 10000"/>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28" name="任意多边形: 形状 27">
              <a:extLst>
                <a:ext uri="{FF2B5EF4-FFF2-40B4-BE49-F238E27FC236}">
                  <a16:creationId xmlns:a16="http://schemas.microsoft.com/office/drawing/2014/main" id="{22CAF0A3-D09A-F45C-350A-F3088DFCCDAF}"/>
                </a:ext>
              </a:extLst>
            </p:cNvPr>
            <p:cNvSpPr/>
            <p:nvPr/>
          </p:nvSpPr>
          <p:spPr>
            <a:xfrm>
              <a:off x="7712202" y="3882287"/>
              <a:ext cx="1555288" cy="987608"/>
            </a:xfrm>
            <a:custGeom>
              <a:avLst/>
              <a:gdLst>
                <a:gd name="connsiteX0" fmla="*/ 0 w 1555288"/>
                <a:gd name="connsiteY0" fmla="*/ 98761 h 987608"/>
                <a:gd name="connsiteX1" fmla="*/ 98761 w 1555288"/>
                <a:gd name="connsiteY1" fmla="*/ 0 h 987608"/>
                <a:gd name="connsiteX2" fmla="*/ 1456527 w 1555288"/>
                <a:gd name="connsiteY2" fmla="*/ 0 h 987608"/>
                <a:gd name="connsiteX3" fmla="*/ 1555288 w 1555288"/>
                <a:gd name="connsiteY3" fmla="*/ 98761 h 987608"/>
                <a:gd name="connsiteX4" fmla="*/ 1555288 w 1555288"/>
                <a:gd name="connsiteY4" fmla="*/ 888847 h 987608"/>
                <a:gd name="connsiteX5" fmla="*/ 1456527 w 1555288"/>
                <a:gd name="connsiteY5" fmla="*/ 987608 h 987608"/>
                <a:gd name="connsiteX6" fmla="*/ 98761 w 1555288"/>
                <a:gd name="connsiteY6" fmla="*/ 987608 h 987608"/>
                <a:gd name="connsiteX7" fmla="*/ 0 w 1555288"/>
                <a:gd name="connsiteY7" fmla="*/ 888847 h 987608"/>
                <a:gd name="connsiteX8" fmla="*/ 0 w 1555288"/>
                <a:gd name="connsiteY8" fmla="*/ 98761 h 987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288" h="987608">
                  <a:moveTo>
                    <a:pt x="0" y="98761"/>
                  </a:moveTo>
                  <a:cubicBezTo>
                    <a:pt x="0" y="44217"/>
                    <a:pt x="44217" y="0"/>
                    <a:pt x="98761" y="0"/>
                  </a:cubicBezTo>
                  <a:lnTo>
                    <a:pt x="1456527" y="0"/>
                  </a:lnTo>
                  <a:cubicBezTo>
                    <a:pt x="1511071" y="0"/>
                    <a:pt x="1555288" y="44217"/>
                    <a:pt x="1555288" y="98761"/>
                  </a:cubicBezTo>
                  <a:lnTo>
                    <a:pt x="1555288" y="888847"/>
                  </a:lnTo>
                  <a:cubicBezTo>
                    <a:pt x="1555288" y="943391"/>
                    <a:pt x="1511071" y="987608"/>
                    <a:pt x="1456527" y="987608"/>
                  </a:cubicBezTo>
                  <a:lnTo>
                    <a:pt x="98761" y="987608"/>
                  </a:lnTo>
                  <a:cubicBezTo>
                    <a:pt x="44217" y="987608"/>
                    <a:pt x="0" y="943391"/>
                    <a:pt x="0" y="888847"/>
                  </a:cubicBezTo>
                  <a:lnTo>
                    <a:pt x="0" y="98761"/>
                  </a:ln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3696" tIns="93696" rIns="93696" bIns="93696"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分析性研究</a:t>
              </a:r>
            </a:p>
          </p:txBody>
        </p:sp>
        <p:sp>
          <p:nvSpPr>
            <p:cNvPr id="29" name="矩形: 圆角 28">
              <a:extLst>
                <a:ext uri="{FF2B5EF4-FFF2-40B4-BE49-F238E27FC236}">
                  <a16:creationId xmlns:a16="http://schemas.microsoft.com/office/drawing/2014/main" id="{CE8AE6BB-B1AB-0FC4-8467-5C55655B9D81}"/>
                </a:ext>
              </a:extLst>
            </p:cNvPr>
            <p:cNvSpPr/>
            <p:nvPr/>
          </p:nvSpPr>
          <p:spPr>
            <a:xfrm>
              <a:off x="5638484" y="5158055"/>
              <a:ext cx="1555288" cy="987608"/>
            </a:xfrm>
            <a:prstGeom prst="roundRect">
              <a:avLst>
                <a:gd name="adj" fmla="val 10000"/>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30" name="任意多边形: 形状 29">
              <a:extLst>
                <a:ext uri="{FF2B5EF4-FFF2-40B4-BE49-F238E27FC236}">
                  <a16:creationId xmlns:a16="http://schemas.microsoft.com/office/drawing/2014/main" id="{1826E5EE-B3CC-5989-688C-59A2A4528049}"/>
                </a:ext>
              </a:extLst>
            </p:cNvPr>
            <p:cNvSpPr/>
            <p:nvPr/>
          </p:nvSpPr>
          <p:spPr>
            <a:xfrm>
              <a:off x="5811294" y="5322225"/>
              <a:ext cx="1555288" cy="987608"/>
            </a:xfrm>
            <a:custGeom>
              <a:avLst/>
              <a:gdLst>
                <a:gd name="connsiteX0" fmla="*/ 0 w 1555288"/>
                <a:gd name="connsiteY0" fmla="*/ 98761 h 987608"/>
                <a:gd name="connsiteX1" fmla="*/ 98761 w 1555288"/>
                <a:gd name="connsiteY1" fmla="*/ 0 h 987608"/>
                <a:gd name="connsiteX2" fmla="*/ 1456527 w 1555288"/>
                <a:gd name="connsiteY2" fmla="*/ 0 h 987608"/>
                <a:gd name="connsiteX3" fmla="*/ 1555288 w 1555288"/>
                <a:gd name="connsiteY3" fmla="*/ 98761 h 987608"/>
                <a:gd name="connsiteX4" fmla="*/ 1555288 w 1555288"/>
                <a:gd name="connsiteY4" fmla="*/ 888847 h 987608"/>
                <a:gd name="connsiteX5" fmla="*/ 1456527 w 1555288"/>
                <a:gd name="connsiteY5" fmla="*/ 987608 h 987608"/>
                <a:gd name="connsiteX6" fmla="*/ 98761 w 1555288"/>
                <a:gd name="connsiteY6" fmla="*/ 987608 h 987608"/>
                <a:gd name="connsiteX7" fmla="*/ 0 w 1555288"/>
                <a:gd name="connsiteY7" fmla="*/ 888847 h 987608"/>
                <a:gd name="connsiteX8" fmla="*/ 0 w 1555288"/>
                <a:gd name="connsiteY8" fmla="*/ 98761 h 987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288" h="987608">
                  <a:moveTo>
                    <a:pt x="0" y="98761"/>
                  </a:moveTo>
                  <a:cubicBezTo>
                    <a:pt x="0" y="44217"/>
                    <a:pt x="44217" y="0"/>
                    <a:pt x="98761" y="0"/>
                  </a:cubicBezTo>
                  <a:lnTo>
                    <a:pt x="1456527" y="0"/>
                  </a:lnTo>
                  <a:cubicBezTo>
                    <a:pt x="1511071" y="0"/>
                    <a:pt x="1555288" y="44217"/>
                    <a:pt x="1555288" y="98761"/>
                  </a:cubicBezTo>
                  <a:lnTo>
                    <a:pt x="1555288" y="888847"/>
                  </a:lnTo>
                  <a:cubicBezTo>
                    <a:pt x="1555288" y="943391"/>
                    <a:pt x="1511071" y="987608"/>
                    <a:pt x="1456527" y="987608"/>
                  </a:cubicBezTo>
                  <a:lnTo>
                    <a:pt x="98761" y="987608"/>
                  </a:lnTo>
                  <a:cubicBezTo>
                    <a:pt x="44217" y="987608"/>
                    <a:pt x="0" y="943391"/>
                    <a:pt x="0" y="888847"/>
                  </a:cubicBezTo>
                  <a:lnTo>
                    <a:pt x="0" y="98761"/>
                  </a:ln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3696" tIns="93696" rIns="93696" bIns="93696"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队列研究</a:t>
              </a:r>
            </a:p>
          </p:txBody>
        </p:sp>
        <p:sp>
          <p:nvSpPr>
            <p:cNvPr id="31" name="矩形: 圆角 30">
              <a:extLst>
                <a:ext uri="{FF2B5EF4-FFF2-40B4-BE49-F238E27FC236}">
                  <a16:creationId xmlns:a16="http://schemas.microsoft.com/office/drawing/2014/main" id="{ED636DAC-E9D0-A975-FBBD-6CA9B880BB48}"/>
                </a:ext>
              </a:extLst>
            </p:cNvPr>
            <p:cNvSpPr/>
            <p:nvPr/>
          </p:nvSpPr>
          <p:spPr>
            <a:xfrm>
              <a:off x="7539392" y="5158055"/>
              <a:ext cx="1555288" cy="987608"/>
            </a:xfrm>
            <a:prstGeom prst="roundRect">
              <a:avLst>
                <a:gd name="adj" fmla="val 10000"/>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32" name="任意多边形: 形状 31">
              <a:extLst>
                <a:ext uri="{FF2B5EF4-FFF2-40B4-BE49-F238E27FC236}">
                  <a16:creationId xmlns:a16="http://schemas.microsoft.com/office/drawing/2014/main" id="{1364BB52-88AD-449F-1DBD-7CBB64A60130}"/>
                </a:ext>
              </a:extLst>
            </p:cNvPr>
            <p:cNvSpPr/>
            <p:nvPr/>
          </p:nvSpPr>
          <p:spPr>
            <a:xfrm>
              <a:off x="7712202" y="5322225"/>
              <a:ext cx="1555288" cy="987608"/>
            </a:xfrm>
            <a:custGeom>
              <a:avLst/>
              <a:gdLst>
                <a:gd name="connsiteX0" fmla="*/ 0 w 1555288"/>
                <a:gd name="connsiteY0" fmla="*/ 98761 h 987608"/>
                <a:gd name="connsiteX1" fmla="*/ 98761 w 1555288"/>
                <a:gd name="connsiteY1" fmla="*/ 0 h 987608"/>
                <a:gd name="connsiteX2" fmla="*/ 1456527 w 1555288"/>
                <a:gd name="connsiteY2" fmla="*/ 0 h 987608"/>
                <a:gd name="connsiteX3" fmla="*/ 1555288 w 1555288"/>
                <a:gd name="connsiteY3" fmla="*/ 98761 h 987608"/>
                <a:gd name="connsiteX4" fmla="*/ 1555288 w 1555288"/>
                <a:gd name="connsiteY4" fmla="*/ 888847 h 987608"/>
                <a:gd name="connsiteX5" fmla="*/ 1456527 w 1555288"/>
                <a:gd name="connsiteY5" fmla="*/ 987608 h 987608"/>
                <a:gd name="connsiteX6" fmla="*/ 98761 w 1555288"/>
                <a:gd name="connsiteY6" fmla="*/ 987608 h 987608"/>
                <a:gd name="connsiteX7" fmla="*/ 0 w 1555288"/>
                <a:gd name="connsiteY7" fmla="*/ 888847 h 987608"/>
                <a:gd name="connsiteX8" fmla="*/ 0 w 1555288"/>
                <a:gd name="connsiteY8" fmla="*/ 98761 h 987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288" h="987608">
                  <a:moveTo>
                    <a:pt x="0" y="98761"/>
                  </a:moveTo>
                  <a:cubicBezTo>
                    <a:pt x="0" y="44217"/>
                    <a:pt x="44217" y="0"/>
                    <a:pt x="98761" y="0"/>
                  </a:cubicBezTo>
                  <a:lnTo>
                    <a:pt x="1456527" y="0"/>
                  </a:lnTo>
                  <a:cubicBezTo>
                    <a:pt x="1511071" y="0"/>
                    <a:pt x="1555288" y="44217"/>
                    <a:pt x="1555288" y="98761"/>
                  </a:cubicBezTo>
                  <a:lnTo>
                    <a:pt x="1555288" y="888847"/>
                  </a:lnTo>
                  <a:cubicBezTo>
                    <a:pt x="1555288" y="943391"/>
                    <a:pt x="1511071" y="987608"/>
                    <a:pt x="1456527" y="987608"/>
                  </a:cubicBezTo>
                  <a:lnTo>
                    <a:pt x="98761" y="987608"/>
                  </a:lnTo>
                  <a:cubicBezTo>
                    <a:pt x="44217" y="987608"/>
                    <a:pt x="0" y="943391"/>
                    <a:pt x="0" y="888847"/>
                  </a:cubicBezTo>
                  <a:lnTo>
                    <a:pt x="0" y="98761"/>
                  </a:ln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3696" tIns="93696" rIns="93696" bIns="93696"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病历对照研究</a:t>
              </a:r>
            </a:p>
          </p:txBody>
        </p:sp>
        <p:sp>
          <p:nvSpPr>
            <p:cNvPr id="33" name="矩形: 圆角 32">
              <a:extLst>
                <a:ext uri="{FF2B5EF4-FFF2-40B4-BE49-F238E27FC236}">
                  <a16:creationId xmlns:a16="http://schemas.microsoft.com/office/drawing/2014/main" id="{19294B98-1A0F-25DD-FFCD-EC1841BC4209}"/>
                </a:ext>
              </a:extLst>
            </p:cNvPr>
            <p:cNvSpPr/>
            <p:nvPr/>
          </p:nvSpPr>
          <p:spPr>
            <a:xfrm>
              <a:off x="9440301" y="5158055"/>
              <a:ext cx="1555288" cy="987608"/>
            </a:xfrm>
            <a:prstGeom prst="roundRect">
              <a:avLst>
                <a:gd name="adj" fmla="val 10000"/>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34" name="任意多边形: 形状 33">
              <a:extLst>
                <a:ext uri="{FF2B5EF4-FFF2-40B4-BE49-F238E27FC236}">
                  <a16:creationId xmlns:a16="http://schemas.microsoft.com/office/drawing/2014/main" id="{79AC9EDC-41C4-780C-4551-259BC5ED90B0}"/>
                </a:ext>
              </a:extLst>
            </p:cNvPr>
            <p:cNvSpPr/>
            <p:nvPr/>
          </p:nvSpPr>
          <p:spPr>
            <a:xfrm>
              <a:off x="9613111" y="5322225"/>
              <a:ext cx="1555288" cy="987608"/>
            </a:xfrm>
            <a:custGeom>
              <a:avLst/>
              <a:gdLst>
                <a:gd name="connsiteX0" fmla="*/ 0 w 1555288"/>
                <a:gd name="connsiteY0" fmla="*/ 98761 h 987608"/>
                <a:gd name="connsiteX1" fmla="*/ 98761 w 1555288"/>
                <a:gd name="connsiteY1" fmla="*/ 0 h 987608"/>
                <a:gd name="connsiteX2" fmla="*/ 1456527 w 1555288"/>
                <a:gd name="connsiteY2" fmla="*/ 0 h 987608"/>
                <a:gd name="connsiteX3" fmla="*/ 1555288 w 1555288"/>
                <a:gd name="connsiteY3" fmla="*/ 98761 h 987608"/>
                <a:gd name="connsiteX4" fmla="*/ 1555288 w 1555288"/>
                <a:gd name="connsiteY4" fmla="*/ 888847 h 987608"/>
                <a:gd name="connsiteX5" fmla="*/ 1456527 w 1555288"/>
                <a:gd name="connsiteY5" fmla="*/ 987608 h 987608"/>
                <a:gd name="connsiteX6" fmla="*/ 98761 w 1555288"/>
                <a:gd name="connsiteY6" fmla="*/ 987608 h 987608"/>
                <a:gd name="connsiteX7" fmla="*/ 0 w 1555288"/>
                <a:gd name="connsiteY7" fmla="*/ 888847 h 987608"/>
                <a:gd name="connsiteX8" fmla="*/ 0 w 1555288"/>
                <a:gd name="connsiteY8" fmla="*/ 98761 h 987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288" h="987608">
                  <a:moveTo>
                    <a:pt x="0" y="98761"/>
                  </a:moveTo>
                  <a:cubicBezTo>
                    <a:pt x="0" y="44217"/>
                    <a:pt x="44217" y="0"/>
                    <a:pt x="98761" y="0"/>
                  </a:cubicBezTo>
                  <a:lnTo>
                    <a:pt x="1456527" y="0"/>
                  </a:lnTo>
                  <a:cubicBezTo>
                    <a:pt x="1511071" y="0"/>
                    <a:pt x="1555288" y="44217"/>
                    <a:pt x="1555288" y="98761"/>
                  </a:cubicBezTo>
                  <a:lnTo>
                    <a:pt x="1555288" y="888847"/>
                  </a:lnTo>
                  <a:cubicBezTo>
                    <a:pt x="1555288" y="943391"/>
                    <a:pt x="1511071" y="987608"/>
                    <a:pt x="1456527" y="987608"/>
                  </a:cubicBezTo>
                  <a:lnTo>
                    <a:pt x="98761" y="987608"/>
                  </a:lnTo>
                  <a:cubicBezTo>
                    <a:pt x="44217" y="987608"/>
                    <a:pt x="0" y="943391"/>
                    <a:pt x="0" y="888847"/>
                  </a:cubicBezTo>
                  <a:lnTo>
                    <a:pt x="0" y="98761"/>
                  </a:ln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3696" tIns="93696" rIns="93696" bIns="93696"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横断面研究</a:t>
              </a:r>
            </a:p>
          </p:txBody>
        </p:sp>
        <p:sp>
          <p:nvSpPr>
            <p:cNvPr id="35" name="矩形: 圆角 34">
              <a:extLst>
                <a:ext uri="{FF2B5EF4-FFF2-40B4-BE49-F238E27FC236}">
                  <a16:creationId xmlns:a16="http://schemas.microsoft.com/office/drawing/2014/main" id="{18392E32-05FB-13E2-2B5D-60A964E3D60D}"/>
                </a:ext>
              </a:extLst>
            </p:cNvPr>
            <p:cNvSpPr/>
            <p:nvPr/>
          </p:nvSpPr>
          <p:spPr>
            <a:xfrm>
              <a:off x="9440301" y="3718117"/>
              <a:ext cx="1555288" cy="987608"/>
            </a:xfrm>
            <a:prstGeom prst="roundRect">
              <a:avLst>
                <a:gd name="adj" fmla="val 10000"/>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36" name="任意多边形: 形状 35">
              <a:extLst>
                <a:ext uri="{FF2B5EF4-FFF2-40B4-BE49-F238E27FC236}">
                  <a16:creationId xmlns:a16="http://schemas.microsoft.com/office/drawing/2014/main" id="{E881F7C9-0566-C690-E9BC-D76519E850AF}"/>
                </a:ext>
              </a:extLst>
            </p:cNvPr>
            <p:cNvSpPr/>
            <p:nvPr/>
          </p:nvSpPr>
          <p:spPr>
            <a:xfrm>
              <a:off x="9613111" y="3882287"/>
              <a:ext cx="1555288" cy="987608"/>
            </a:xfrm>
            <a:custGeom>
              <a:avLst/>
              <a:gdLst>
                <a:gd name="connsiteX0" fmla="*/ 0 w 1555288"/>
                <a:gd name="connsiteY0" fmla="*/ 98761 h 987608"/>
                <a:gd name="connsiteX1" fmla="*/ 98761 w 1555288"/>
                <a:gd name="connsiteY1" fmla="*/ 0 h 987608"/>
                <a:gd name="connsiteX2" fmla="*/ 1456527 w 1555288"/>
                <a:gd name="connsiteY2" fmla="*/ 0 h 987608"/>
                <a:gd name="connsiteX3" fmla="*/ 1555288 w 1555288"/>
                <a:gd name="connsiteY3" fmla="*/ 98761 h 987608"/>
                <a:gd name="connsiteX4" fmla="*/ 1555288 w 1555288"/>
                <a:gd name="connsiteY4" fmla="*/ 888847 h 987608"/>
                <a:gd name="connsiteX5" fmla="*/ 1456527 w 1555288"/>
                <a:gd name="connsiteY5" fmla="*/ 987608 h 987608"/>
                <a:gd name="connsiteX6" fmla="*/ 98761 w 1555288"/>
                <a:gd name="connsiteY6" fmla="*/ 987608 h 987608"/>
                <a:gd name="connsiteX7" fmla="*/ 0 w 1555288"/>
                <a:gd name="connsiteY7" fmla="*/ 888847 h 987608"/>
                <a:gd name="connsiteX8" fmla="*/ 0 w 1555288"/>
                <a:gd name="connsiteY8" fmla="*/ 98761 h 987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288" h="987608">
                  <a:moveTo>
                    <a:pt x="0" y="98761"/>
                  </a:moveTo>
                  <a:cubicBezTo>
                    <a:pt x="0" y="44217"/>
                    <a:pt x="44217" y="0"/>
                    <a:pt x="98761" y="0"/>
                  </a:cubicBezTo>
                  <a:lnTo>
                    <a:pt x="1456527" y="0"/>
                  </a:lnTo>
                  <a:cubicBezTo>
                    <a:pt x="1511071" y="0"/>
                    <a:pt x="1555288" y="44217"/>
                    <a:pt x="1555288" y="98761"/>
                  </a:cubicBezTo>
                  <a:lnTo>
                    <a:pt x="1555288" y="888847"/>
                  </a:lnTo>
                  <a:cubicBezTo>
                    <a:pt x="1555288" y="943391"/>
                    <a:pt x="1511071" y="987608"/>
                    <a:pt x="1456527" y="987608"/>
                  </a:cubicBezTo>
                  <a:lnTo>
                    <a:pt x="98761" y="987608"/>
                  </a:lnTo>
                  <a:cubicBezTo>
                    <a:pt x="44217" y="987608"/>
                    <a:pt x="0" y="943391"/>
                    <a:pt x="0" y="888847"/>
                  </a:cubicBezTo>
                  <a:lnTo>
                    <a:pt x="0" y="98761"/>
                  </a:ln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3696" tIns="93696" rIns="93696" bIns="93696"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描述性研究</a:t>
              </a:r>
            </a:p>
          </p:txBody>
        </p:sp>
        <p:cxnSp>
          <p:nvCxnSpPr>
            <p:cNvPr id="38" name="连接符: 肘形 37">
              <a:extLst>
                <a:ext uri="{FF2B5EF4-FFF2-40B4-BE49-F238E27FC236}">
                  <a16:creationId xmlns:a16="http://schemas.microsoft.com/office/drawing/2014/main" id="{013B2E4C-0921-A370-B72F-FC5ED2C998F7}"/>
                </a:ext>
              </a:extLst>
            </p:cNvPr>
            <p:cNvCxnSpPr>
              <a:cxnSpLocks/>
            </p:cNvCxnSpPr>
            <p:nvPr/>
          </p:nvCxnSpPr>
          <p:spPr>
            <a:xfrm rot="5400000" flipH="1" flipV="1">
              <a:off x="4379216" y="742542"/>
              <a:ext cx="123991" cy="292843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1" name="连接符: 肘形 40">
              <a:extLst>
                <a:ext uri="{FF2B5EF4-FFF2-40B4-BE49-F238E27FC236}">
                  <a16:creationId xmlns:a16="http://schemas.microsoft.com/office/drawing/2014/main" id="{287546ED-0401-795C-99C5-F82AB8AA0EFB}"/>
                </a:ext>
              </a:extLst>
            </p:cNvPr>
            <p:cNvCxnSpPr>
              <a:cxnSpLocks/>
            </p:cNvCxnSpPr>
            <p:nvPr/>
          </p:nvCxnSpPr>
          <p:spPr>
            <a:xfrm rot="16200000" flipV="1">
              <a:off x="7513040" y="542581"/>
              <a:ext cx="146838" cy="336206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B053C011-9A3D-9532-CF35-2BF72F98E32C}"/>
                </a:ext>
              </a:extLst>
            </p:cNvPr>
            <p:cNvCxnSpPr/>
            <p:nvPr/>
          </p:nvCxnSpPr>
          <p:spPr>
            <a:xfrm flipV="1">
              <a:off x="6052010" y="1990018"/>
              <a:ext cx="0" cy="154743"/>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03084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7</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调查研究的类型</a:t>
            </a:r>
          </a:p>
        </p:txBody>
      </p:sp>
      <p:pic>
        <p:nvPicPr>
          <p:cNvPr id="2" name="图片 1">
            <a:extLst>
              <a:ext uri="{FF2B5EF4-FFF2-40B4-BE49-F238E27FC236}">
                <a16:creationId xmlns:a16="http://schemas.microsoft.com/office/drawing/2014/main" id="{C14AA6F6-CA10-7734-920B-1F558FEEDEDC}"/>
              </a:ext>
            </a:extLst>
          </p:cNvPr>
          <p:cNvPicPr>
            <a:picLocks noChangeAspect="1"/>
          </p:cNvPicPr>
          <p:nvPr/>
        </p:nvPicPr>
        <p:blipFill rotWithShape="1">
          <a:blip r:embed="rId3"/>
          <a:srcRect b="18023"/>
          <a:stretch/>
        </p:blipFill>
        <p:spPr>
          <a:xfrm>
            <a:off x="691608" y="1063619"/>
            <a:ext cx="11222052" cy="5268288"/>
          </a:xfrm>
          <a:prstGeom prst="rect">
            <a:avLst/>
          </a:prstGeom>
        </p:spPr>
      </p:pic>
      <p:sp>
        <p:nvSpPr>
          <p:cNvPr id="3" name="椭圆 2">
            <a:extLst>
              <a:ext uri="{FF2B5EF4-FFF2-40B4-BE49-F238E27FC236}">
                <a16:creationId xmlns:a16="http://schemas.microsoft.com/office/drawing/2014/main" id="{E3FD22A5-B09C-AA1A-7D88-6801A10E04B2}"/>
              </a:ext>
            </a:extLst>
          </p:cNvPr>
          <p:cNvSpPr/>
          <p:nvPr/>
        </p:nvSpPr>
        <p:spPr>
          <a:xfrm>
            <a:off x="691608" y="2743200"/>
            <a:ext cx="2333428" cy="748430"/>
          </a:xfrm>
          <a:prstGeom prst="ellipse">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25CE21E3-719C-5707-5203-A9E013872A42}"/>
              </a:ext>
            </a:extLst>
          </p:cNvPr>
          <p:cNvSpPr/>
          <p:nvPr/>
        </p:nvSpPr>
        <p:spPr>
          <a:xfrm>
            <a:off x="8278206" y="2765120"/>
            <a:ext cx="2333428" cy="748430"/>
          </a:xfrm>
          <a:prstGeom prst="ellipse">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Tree>
    <p:extLst>
      <p:ext uri="{BB962C8B-B14F-4D97-AF65-F5344CB8AC3E}">
        <p14:creationId xmlns:p14="http://schemas.microsoft.com/office/powerpoint/2010/main" val="2666401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8</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调查研究案例</a:t>
            </a:r>
          </a:p>
        </p:txBody>
      </p:sp>
      <p:sp>
        <p:nvSpPr>
          <p:cNvPr id="5" name="椭圆 4">
            <a:extLst>
              <a:ext uri="{FF2B5EF4-FFF2-40B4-BE49-F238E27FC236}">
                <a16:creationId xmlns:a16="http://schemas.microsoft.com/office/drawing/2014/main" id="{F68DBA51-22AC-8744-C1ED-FD73E48B80B9}"/>
              </a:ext>
            </a:extLst>
          </p:cNvPr>
          <p:cNvSpPr/>
          <p:nvPr/>
        </p:nvSpPr>
        <p:spPr>
          <a:xfrm>
            <a:off x="816387" y="1860770"/>
            <a:ext cx="586149" cy="586149"/>
          </a:xfrm>
          <a:prstGeom prst="ellipse">
            <a:avLst/>
          </a:prstGeom>
        </p:spPr>
        <p:style>
          <a:lnRef idx="0">
            <a:schemeClr val="dk1">
              <a:hueOff val="0"/>
              <a:satOff val="0"/>
              <a:lumOff val="0"/>
              <a:alphaOff val="0"/>
            </a:schemeClr>
          </a:lnRef>
          <a:fillRef idx="1">
            <a:schemeClr val="accent4">
              <a:tint val="40000"/>
              <a:hueOff val="0"/>
              <a:satOff val="0"/>
              <a:lumOff val="0"/>
              <a:alphaOff val="0"/>
            </a:schemeClr>
          </a:fillRef>
          <a:effectRef idx="2">
            <a:schemeClr val="accent4">
              <a:tint val="40000"/>
              <a:hueOff val="0"/>
              <a:satOff val="0"/>
              <a:lumOff val="0"/>
              <a:alphaOff val="0"/>
            </a:schemeClr>
          </a:effectRef>
          <a:fontRef idx="minor">
            <a:schemeClr val="dk1">
              <a:hueOff val="0"/>
              <a:satOff val="0"/>
              <a:lumOff val="0"/>
              <a:alphaOff val="0"/>
            </a:schemeClr>
          </a:fontRef>
        </p:style>
      </p:sp>
      <p:sp>
        <p:nvSpPr>
          <p:cNvPr id="6" name="弦形 5">
            <a:extLst>
              <a:ext uri="{FF2B5EF4-FFF2-40B4-BE49-F238E27FC236}">
                <a16:creationId xmlns:a16="http://schemas.microsoft.com/office/drawing/2014/main" id="{1D2BD70D-C090-4918-8EF5-885E519F60DD}"/>
              </a:ext>
            </a:extLst>
          </p:cNvPr>
          <p:cNvSpPr/>
          <p:nvPr/>
        </p:nvSpPr>
        <p:spPr>
          <a:xfrm>
            <a:off x="875002" y="1919384"/>
            <a:ext cx="468919" cy="468919"/>
          </a:xfrm>
          <a:prstGeom prst="chord">
            <a:avLst>
              <a:gd name="adj1" fmla="val 1168272"/>
              <a:gd name="adj2" fmla="val 9631728"/>
            </a:avLst>
          </a:prstGeom>
        </p:spPr>
        <p:style>
          <a:lnRef idx="1">
            <a:schemeClr val="accent4">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sp>
      <p:sp>
        <p:nvSpPr>
          <p:cNvPr id="7" name="任意多边形 7">
            <a:extLst>
              <a:ext uri="{FF2B5EF4-FFF2-40B4-BE49-F238E27FC236}">
                <a16:creationId xmlns:a16="http://schemas.microsoft.com/office/drawing/2014/main" id="{B711B6F6-579F-24C1-678A-89B430C82F4D}"/>
              </a:ext>
            </a:extLst>
          </p:cNvPr>
          <p:cNvSpPr/>
          <p:nvPr/>
        </p:nvSpPr>
        <p:spPr>
          <a:xfrm>
            <a:off x="676351" y="2758802"/>
            <a:ext cx="6768752" cy="979970"/>
          </a:xfrm>
          <a:custGeom>
            <a:avLst/>
            <a:gdLst>
              <a:gd name="connsiteX0" fmla="*/ 0 w 2098466"/>
              <a:gd name="connsiteY0" fmla="*/ 0 h 2466713"/>
              <a:gd name="connsiteX1" fmla="*/ 2098466 w 2098466"/>
              <a:gd name="connsiteY1" fmla="*/ 0 h 2466713"/>
              <a:gd name="connsiteX2" fmla="*/ 2098466 w 2098466"/>
              <a:gd name="connsiteY2" fmla="*/ 2466713 h 2466713"/>
              <a:gd name="connsiteX3" fmla="*/ 0 w 2098466"/>
              <a:gd name="connsiteY3" fmla="*/ 2466713 h 2466713"/>
              <a:gd name="connsiteX4" fmla="*/ 0 w 2098466"/>
              <a:gd name="connsiteY4" fmla="*/ 0 h 2466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8466" h="2466713">
                <a:moveTo>
                  <a:pt x="0" y="0"/>
                </a:moveTo>
                <a:lnTo>
                  <a:pt x="2098466" y="0"/>
                </a:lnTo>
                <a:lnTo>
                  <a:pt x="2098466" y="2466713"/>
                </a:lnTo>
                <a:lnTo>
                  <a:pt x="0" y="246671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5560" tIns="35560" rIns="35560" bIns="35560" numCol="1" spcCol="1270" anchor="t" anchorCtr="0">
            <a:noAutofit/>
          </a:bodyPr>
          <a:lstStyle/>
          <a:p>
            <a:pPr lvl="0" algn="l" defTabSz="622300">
              <a:lnSpc>
                <a:spcPct val="150000"/>
              </a:lnSpc>
              <a:spcBef>
                <a:spcPct val="0"/>
              </a:spcBef>
              <a:spcAft>
                <a:spcPct val="35000"/>
              </a:spcAft>
            </a:pPr>
            <a:r>
              <a:rPr lang="en-US" altLang="zh-CN" dirty="0">
                <a:solidFill>
                  <a:schemeClr val="bg2">
                    <a:lumMod val="10000"/>
                  </a:schemeClr>
                </a:solidFill>
                <a:latin typeface="微软雅黑" panose="020B0503020204020204" pitchFamily="34" charset="-122"/>
                <a:ea typeface="微软雅黑" panose="020B0503020204020204" pitchFamily="34" charset="-122"/>
              </a:rPr>
              <a:t>2013</a:t>
            </a:r>
            <a:r>
              <a:rPr lang="zh-CN" altLang="en-US" dirty="0">
                <a:solidFill>
                  <a:schemeClr val="bg2">
                    <a:lumMod val="10000"/>
                  </a:schemeClr>
                </a:solidFill>
                <a:latin typeface="微软雅黑" panose="020B0503020204020204" pitchFamily="34" charset="-122"/>
                <a:ea typeface="微软雅黑" panose="020B0503020204020204" pitchFamily="34" charset="-122"/>
              </a:rPr>
              <a:t>年我国最新的</a:t>
            </a:r>
            <a:r>
              <a:rPr lang="zh-CN" altLang="en-US" b="1" dirty="0">
                <a:solidFill>
                  <a:srgbClr val="9A0001"/>
                </a:solidFill>
                <a:latin typeface="微软雅黑" panose="020B0503020204020204" pitchFamily="34" charset="-122"/>
                <a:ea typeface="微软雅黑" panose="020B0503020204020204" pitchFamily="34" charset="-122"/>
              </a:rPr>
              <a:t>糖尿病患病率</a:t>
            </a:r>
            <a:r>
              <a:rPr lang="zh-CN" altLang="en-US" dirty="0">
                <a:solidFill>
                  <a:schemeClr val="bg2">
                    <a:lumMod val="10000"/>
                  </a:schemeClr>
                </a:solidFill>
                <a:latin typeface="微软雅黑" panose="020B0503020204020204" pitchFamily="34" charset="-122"/>
                <a:ea typeface="微软雅黑" panose="020B0503020204020204" pitchFamily="34" charset="-122"/>
              </a:rPr>
              <a:t>为</a:t>
            </a:r>
            <a:r>
              <a:rPr lang="en-US" altLang="zh-CN" dirty="0">
                <a:solidFill>
                  <a:schemeClr val="bg2">
                    <a:lumMod val="10000"/>
                  </a:schemeClr>
                </a:solidFill>
                <a:latin typeface="微软雅黑" panose="020B0503020204020204" pitchFamily="34" charset="-122"/>
                <a:ea typeface="微软雅黑" panose="020B0503020204020204" pitchFamily="34" charset="-122"/>
              </a:rPr>
              <a:t>10.9%</a:t>
            </a:r>
            <a:r>
              <a:rPr lang="zh-CN" altLang="en-US" dirty="0">
                <a:solidFill>
                  <a:schemeClr val="bg2">
                    <a:lumMod val="10000"/>
                  </a:schemeClr>
                </a:solidFill>
                <a:latin typeface="微软雅黑" panose="020B0503020204020204" pitchFamily="34" charset="-122"/>
                <a:ea typeface="微软雅黑" panose="020B0503020204020204" pitchFamily="34" charset="-122"/>
              </a:rPr>
              <a:t>，约为</a:t>
            </a:r>
            <a:r>
              <a:rPr lang="en-US" altLang="zh-CN" dirty="0">
                <a:solidFill>
                  <a:schemeClr val="bg2">
                    <a:lumMod val="10000"/>
                  </a:schemeClr>
                </a:solidFill>
                <a:latin typeface="微软雅黑" panose="020B0503020204020204" pitchFamily="34" charset="-122"/>
                <a:ea typeface="微软雅黑" panose="020B0503020204020204" pitchFamily="34" charset="-122"/>
              </a:rPr>
              <a:t>1.2</a:t>
            </a:r>
            <a:r>
              <a:rPr lang="zh-CN" altLang="en-US" dirty="0">
                <a:solidFill>
                  <a:schemeClr val="bg2">
                    <a:lumMod val="10000"/>
                  </a:schemeClr>
                </a:solidFill>
                <a:latin typeface="微软雅黑" panose="020B0503020204020204" pitchFamily="34" charset="-122"/>
                <a:ea typeface="微软雅黑" panose="020B0503020204020204" pitchFamily="34" charset="-122"/>
              </a:rPr>
              <a:t>亿成年人患有糖尿病。该估计结果与</a:t>
            </a:r>
            <a:r>
              <a:rPr lang="en-US" altLang="zh-CN" dirty="0">
                <a:solidFill>
                  <a:schemeClr val="bg2">
                    <a:lumMod val="10000"/>
                  </a:schemeClr>
                </a:solidFill>
                <a:latin typeface="微软雅黑" panose="020B0503020204020204" pitchFamily="34" charset="-122"/>
                <a:ea typeface="微软雅黑" panose="020B0503020204020204" pitchFamily="34" charset="-122"/>
              </a:rPr>
              <a:t>2010</a:t>
            </a:r>
            <a:r>
              <a:rPr lang="zh-CN" altLang="en-US" dirty="0">
                <a:solidFill>
                  <a:schemeClr val="bg2">
                    <a:lumMod val="10000"/>
                  </a:schemeClr>
                </a:solidFill>
                <a:latin typeface="微软雅黑" panose="020B0503020204020204" pitchFamily="34" charset="-122"/>
                <a:ea typeface="微软雅黑" panose="020B0503020204020204" pitchFamily="34" charset="-122"/>
              </a:rPr>
              <a:t>年基本保持一致。</a:t>
            </a:r>
            <a:endParaRPr lang="en-US"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8" name="任意多边形 8">
            <a:extLst>
              <a:ext uri="{FF2B5EF4-FFF2-40B4-BE49-F238E27FC236}">
                <a16:creationId xmlns:a16="http://schemas.microsoft.com/office/drawing/2014/main" id="{0042FA5C-2FAC-02ED-387B-629B2D18FF26}"/>
              </a:ext>
            </a:extLst>
          </p:cNvPr>
          <p:cNvSpPr/>
          <p:nvPr/>
        </p:nvSpPr>
        <p:spPr>
          <a:xfrm>
            <a:off x="1596660" y="1860771"/>
            <a:ext cx="6054506" cy="496044"/>
          </a:xfrm>
          <a:custGeom>
            <a:avLst/>
            <a:gdLst>
              <a:gd name="connsiteX0" fmla="*/ 0 w 1734026"/>
              <a:gd name="connsiteY0" fmla="*/ 0 h 586149"/>
              <a:gd name="connsiteX1" fmla="*/ 1734026 w 1734026"/>
              <a:gd name="connsiteY1" fmla="*/ 0 h 586149"/>
              <a:gd name="connsiteX2" fmla="*/ 1734026 w 1734026"/>
              <a:gd name="connsiteY2" fmla="*/ 586149 h 586149"/>
              <a:gd name="connsiteX3" fmla="*/ 0 w 1734026"/>
              <a:gd name="connsiteY3" fmla="*/ 586149 h 586149"/>
              <a:gd name="connsiteX4" fmla="*/ 0 w 1734026"/>
              <a:gd name="connsiteY4" fmla="*/ 0 h 586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4026" h="586149">
                <a:moveTo>
                  <a:pt x="0" y="0"/>
                </a:moveTo>
                <a:lnTo>
                  <a:pt x="1734026" y="0"/>
                </a:lnTo>
                <a:lnTo>
                  <a:pt x="1734026" y="586149"/>
                </a:lnTo>
                <a:lnTo>
                  <a:pt x="0" y="58614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0800" tIns="50800" rIns="50800" bIns="50800" numCol="1" spcCol="1270" anchor="b" anchorCtr="0">
            <a:noAutofit/>
          </a:bodyPr>
          <a:lstStyle/>
          <a:p>
            <a:pPr lvl="0" algn="l" defTabSz="889000">
              <a:lnSpc>
                <a:spcPct val="90000"/>
              </a:lnSpc>
              <a:spcBef>
                <a:spcPct val="0"/>
              </a:spcBef>
              <a:spcAft>
                <a:spcPct val="35000"/>
              </a:spcAft>
            </a:pPr>
            <a:r>
              <a:rPr lang="zh-CN" altLang="en-US" sz="2000" b="1" kern="1200" dirty="0">
                <a:latin typeface="微软雅黑" panose="020B0503020204020204" pitchFamily="34" charset="-122"/>
                <a:ea typeface="微软雅黑" panose="020B0503020204020204" pitchFamily="34" charset="-122"/>
              </a:rPr>
              <a:t>最新的糖尿病和糖尿病前期患病率</a:t>
            </a:r>
            <a:endParaRPr lang="en-US" sz="2000" b="1" kern="1200" dirty="0">
              <a:solidFill>
                <a:schemeClr val="tx1"/>
              </a:solidFill>
            </a:endParaRPr>
          </a:p>
        </p:txBody>
      </p:sp>
      <p:sp>
        <p:nvSpPr>
          <p:cNvPr id="9" name="Title 1">
            <a:extLst>
              <a:ext uri="{FF2B5EF4-FFF2-40B4-BE49-F238E27FC236}">
                <a16:creationId xmlns:a16="http://schemas.microsoft.com/office/drawing/2014/main" id="{BAC6C077-41FA-244D-C7D5-752988FA4263}"/>
              </a:ext>
            </a:extLst>
          </p:cNvPr>
          <p:cNvSpPr txBox="1">
            <a:spLocks/>
          </p:cNvSpPr>
          <p:nvPr/>
        </p:nvSpPr>
        <p:spPr>
          <a:xfrm>
            <a:off x="594382" y="1140690"/>
            <a:ext cx="4386064" cy="576064"/>
          </a:xfrm>
          <a:prstGeom prst="rect">
            <a:avLst/>
          </a:prstGeom>
        </p:spPr>
        <p:txBody>
          <a:bodyPr/>
          <a:lst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b="1" dirty="0">
                <a:solidFill>
                  <a:schemeClr val="bg2">
                    <a:lumMod val="10000"/>
                  </a:schemeClr>
                </a:solidFill>
                <a:latin typeface="微软雅黑" panose="020B0503020204020204" pitchFamily="34" charset="-122"/>
              </a:rPr>
              <a:t>研究结论（一）</a:t>
            </a:r>
            <a:endParaRPr lang="en-US" altLang="zh-CN" sz="2400" b="1" dirty="0">
              <a:solidFill>
                <a:schemeClr val="bg2">
                  <a:lumMod val="10000"/>
                </a:schemeClr>
              </a:solidFill>
              <a:latin typeface="微软雅黑" panose="020B0503020204020204" pitchFamily="34" charset="-122"/>
            </a:endParaRPr>
          </a:p>
        </p:txBody>
      </p:sp>
      <p:sp>
        <p:nvSpPr>
          <p:cNvPr id="11" name="任意多边形 17">
            <a:extLst>
              <a:ext uri="{FF2B5EF4-FFF2-40B4-BE49-F238E27FC236}">
                <a16:creationId xmlns:a16="http://schemas.microsoft.com/office/drawing/2014/main" id="{E13A9700-9E0D-4F80-A1C1-94E4168F0405}"/>
              </a:ext>
            </a:extLst>
          </p:cNvPr>
          <p:cNvSpPr/>
          <p:nvPr/>
        </p:nvSpPr>
        <p:spPr>
          <a:xfrm>
            <a:off x="676351" y="3900844"/>
            <a:ext cx="6768752" cy="2070176"/>
          </a:xfrm>
          <a:custGeom>
            <a:avLst/>
            <a:gdLst>
              <a:gd name="connsiteX0" fmla="*/ 0 w 2098466"/>
              <a:gd name="connsiteY0" fmla="*/ 0 h 2466713"/>
              <a:gd name="connsiteX1" fmla="*/ 2098466 w 2098466"/>
              <a:gd name="connsiteY1" fmla="*/ 0 h 2466713"/>
              <a:gd name="connsiteX2" fmla="*/ 2098466 w 2098466"/>
              <a:gd name="connsiteY2" fmla="*/ 2466713 h 2466713"/>
              <a:gd name="connsiteX3" fmla="*/ 0 w 2098466"/>
              <a:gd name="connsiteY3" fmla="*/ 2466713 h 2466713"/>
              <a:gd name="connsiteX4" fmla="*/ 0 w 2098466"/>
              <a:gd name="connsiteY4" fmla="*/ 0 h 2466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8466" h="2466713">
                <a:moveTo>
                  <a:pt x="0" y="0"/>
                </a:moveTo>
                <a:lnTo>
                  <a:pt x="2098466" y="0"/>
                </a:lnTo>
                <a:lnTo>
                  <a:pt x="2098466" y="2466713"/>
                </a:lnTo>
                <a:lnTo>
                  <a:pt x="0" y="246671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5560" tIns="35560" rIns="35560" bIns="35560" numCol="1" spcCol="1270" anchor="t" anchorCtr="0">
            <a:noAutofit/>
          </a:bodyPr>
          <a:lstStyle/>
          <a:p>
            <a:pPr lvl="0" algn="l" defTabSz="622300">
              <a:lnSpc>
                <a:spcPct val="150000"/>
              </a:lnSpc>
              <a:spcBef>
                <a:spcPct val="0"/>
              </a:spcBef>
              <a:spcAft>
                <a:spcPct val="35000"/>
              </a:spcAft>
            </a:pPr>
            <a:r>
              <a:rPr lang="zh-CN" altLang="en-US" dirty="0">
                <a:solidFill>
                  <a:schemeClr val="bg2">
                    <a:lumMod val="10000"/>
                  </a:schemeClr>
                </a:solidFill>
                <a:latin typeface="微软雅黑" panose="020B0503020204020204" pitchFamily="34" charset="-122"/>
                <a:ea typeface="微软雅黑" panose="020B0503020204020204" pitchFamily="34" charset="-122"/>
              </a:rPr>
              <a:t>该糖尿病患病率相比美国</a:t>
            </a:r>
            <a:r>
              <a:rPr lang="en-US" altLang="zh-CN" dirty="0">
                <a:solidFill>
                  <a:schemeClr val="bg2">
                    <a:lumMod val="10000"/>
                  </a:schemeClr>
                </a:solidFill>
                <a:latin typeface="微软雅黑" panose="020B0503020204020204" pitchFamily="34" charset="-122"/>
                <a:ea typeface="微软雅黑" panose="020B0503020204020204" pitchFamily="34" charset="-122"/>
              </a:rPr>
              <a:t>2011-2012</a:t>
            </a:r>
            <a:r>
              <a:rPr lang="zh-CN" altLang="en-US" dirty="0">
                <a:solidFill>
                  <a:schemeClr val="bg2">
                    <a:lumMod val="10000"/>
                  </a:schemeClr>
                </a:solidFill>
                <a:latin typeface="微软雅黑" panose="020B0503020204020204" pitchFamily="34" charset="-122"/>
                <a:ea typeface="微软雅黑" panose="020B0503020204020204" pitchFamily="34" charset="-122"/>
              </a:rPr>
              <a:t>年的调查结果</a:t>
            </a:r>
            <a:r>
              <a:rPr lang="en-US" altLang="zh-CN" dirty="0">
                <a:solidFill>
                  <a:schemeClr val="bg2">
                    <a:lumMod val="10000"/>
                  </a:schemeClr>
                </a:solidFill>
                <a:latin typeface="微软雅黑" panose="020B0503020204020204" pitchFamily="34" charset="-122"/>
                <a:ea typeface="微软雅黑" panose="020B0503020204020204" pitchFamily="34" charset="-122"/>
              </a:rPr>
              <a:t>12%-14%</a:t>
            </a:r>
            <a:r>
              <a:rPr lang="zh-CN" altLang="en-US" dirty="0">
                <a:solidFill>
                  <a:schemeClr val="bg2">
                    <a:lumMod val="10000"/>
                  </a:schemeClr>
                </a:solidFill>
                <a:latin typeface="微软雅黑" panose="020B0503020204020204" pitchFamily="34" charset="-122"/>
                <a:ea typeface="微软雅黑" panose="020B0503020204020204" pitchFamily="34" charset="-122"/>
              </a:rPr>
              <a:t>的糖尿病患病率略低，但我国</a:t>
            </a:r>
            <a:r>
              <a:rPr lang="en-US" altLang="zh-CN" dirty="0">
                <a:solidFill>
                  <a:schemeClr val="bg2">
                    <a:lumMod val="10000"/>
                  </a:schemeClr>
                </a:solidFill>
                <a:latin typeface="微软雅黑" panose="020B0503020204020204" pitchFamily="34" charset="-122"/>
                <a:ea typeface="微软雅黑" panose="020B0503020204020204" pitchFamily="34" charset="-122"/>
              </a:rPr>
              <a:t>BMI</a:t>
            </a:r>
            <a:r>
              <a:rPr lang="zh-CN" altLang="en-US" dirty="0">
                <a:solidFill>
                  <a:schemeClr val="bg2">
                    <a:lumMod val="10000"/>
                  </a:schemeClr>
                </a:solidFill>
                <a:latin typeface="微软雅黑" panose="020B0503020204020204" pitchFamily="34" charset="-122"/>
                <a:ea typeface="微软雅黑" panose="020B0503020204020204" pitchFamily="34" charset="-122"/>
              </a:rPr>
              <a:t>的均值较美国现阶段仍有较大差异（</a:t>
            </a:r>
            <a:r>
              <a:rPr lang="en-US" altLang="zh-CN" dirty="0">
                <a:solidFill>
                  <a:schemeClr val="bg2">
                    <a:lumMod val="10000"/>
                  </a:schemeClr>
                </a:solidFill>
                <a:latin typeface="微软雅黑" panose="020B0503020204020204" pitchFamily="34" charset="-122"/>
                <a:ea typeface="微软雅黑" panose="020B0503020204020204" pitchFamily="34" charset="-122"/>
              </a:rPr>
              <a:t>24.1 </a:t>
            </a:r>
            <a:r>
              <a:rPr lang="en-US" altLang="zh-CN" dirty="0" err="1">
                <a:solidFill>
                  <a:schemeClr val="bg2">
                    <a:lumMod val="10000"/>
                  </a:schemeClr>
                </a:solidFill>
                <a:latin typeface="微软雅黑" panose="020B0503020204020204" pitchFamily="34" charset="-122"/>
                <a:ea typeface="微软雅黑" panose="020B0503020204020204" pitchFamily="34" charset="-122"/>
              </a:rPr>
              <a:t>vs</a:t>
            </a:r>
            <a:r>
              <a:rPr lang="en-US" altLang="zh-CN" dirty="0">
                <a:solidFill>
                  <a:schemeClr val="bg2">
                    <a:lumMod val="10000"/>
                  </a:schemeClr>
                </a:solidFill>
                <a:latin typeface="微软雅黑" panose="020B0503020204020204" pitchFamily="34" charset="-122"/>
                <a:ea typeface="微软雅黑" panose="020B0503020204020204" pitchFamily="34" charset="-122"/>
              </a:rPr>
              <a:t> 28.7</a:t>
            </a:r>
            <a:r>
              <a:rPr lang="zh-CN" altLang="en-US" dirty="0">
                <a:solidFill>
                  <a:schemeClr val="bg2">
                    <a:lumMod val="10000"/>
                  </a:schemeClr>
                </a:solidFill>
                <a:latin typeface="微软雅黑" panose="020B0503020204020204" pitchFamily="34" charset="-122"/>
                <a:ea typeface="微软雅黑" panose="020B0503020204020204" pitchFamily="34" charset="-122"/>
              </a:rPr>
              <a:t>），我们的研究同时显示我国超重人群的糖尿病患病率明显高于美国（</a:t>
            </a:r>
            <a:r>
              <a:rPr lang="en-US" altLang="zh-CN" dirty="0">
                <a:solidFill>
                  <a:schemeClr val="bg2">
                    <a:lumMod val="10000"/>
                  </a:schemeClr>
                </a:solidFill>
                <a:latin typeface="微软雅黑" panose="020B0503020204020204" pitchFamily="34" charset="-122"/>
                <a:ea typeface="微软雅黑" panose="020B0503020204020204" pitchFamily="34" charset="-122"/>
              </a:rPr>
              <a:t>15.4% </a:t>
            </a:r>
            <a:r>
              <a:rPr lang="en-US" altLang="zh-CN" dirty="0" err="1">
                <a:solidFill>
                  <a:schemeClr val="bg2">
                    <a:lumMod val="10000"/>
                  </a:schemeClr>
                </a:solidFill>
                <a:latin typeface="微软雅黑" panose="020B0503020204020204" pitchFamily="34" charset="-122"/>
                <a:ea typeface="微软雅黑" panose="020B0503020204020204" pitchFamily="34" charset="-122"/>
              </a:rPr>
              <a:t>vs</a:t>
            </a:r>
            <a:r>
              <a:rPr lang="en-US" altLang="zh-CN" dirty="0">
                <a:solidFill>
                  <a:schemeClr val="bg2">
                    <a:lumMod val="10000"/>
                  </a:schemeClr>
                </a:solidFill>
                <a:latin typeface="微软雅黑" panose="020B0503020204020204" pitchFamily="34" charset="-122"/>
                <a:ea typeface="微软雅黑" panose="020B0503020204020204" pitchFamily="34" charset="-122"/>
              </a:rPr>
              <a:t> 8%-9%</a:t>
            </a:r>
            <a:r>
              <a:rPr lang="zh-CN" altLang="en-US" dirty="0">
                <a:solidFill>
                  <a:schemeClr val="bg2">
                    <a:lumMod val="10000"/>
                  </a:schemeClr>
                </a:solidFill>
                <a:latin typeface="微软雅黑" panose="020B0503020204020204" pitchFamily="34" charset="-122"/>
                <a:ea typeface="微软雅黑" panose="020B0503020204020204" pitchFamily="34" charset="-122"/>
              </a:rPr>
              <a:t>），与亚洲人群在较低</a:t>
            </a:r>
            <a:r>
              <a:rPr lang="en-US" altLang="zh-CN" dirty="0">
                <a:solidFill>
                  <a:schemeClr val="bg2">
                    <a:lumMod val="10000"/>
                  </a:schemeClr>
                </a:solidFill>
                <a:latin typeface="微软雅黑" panose="020B0503020204020204" pitchFamily="34" charset="-122"/>
                <a:ea typeface="微软雅黑" panose="020B0503020204020204" pitchFamily="34" charset="-122"/>
              </a:rPr>
              <a:t>BMI</a:t>
            </a:r>
            <a:r>
              <a:rPr lang="zh-CN" altLang="en-US" dirty="0">
                <a:solidFill>
                  <a:schemeClr val="bg2">
                    <a:lumMod val="10000"/>
                  </a:schemeClr>
                </a:solidFill>
                <a:latin typeface="微软雅黑" panose="020B0503020204020204" pitchFamily="34" charset="-122"/>
                <a:ea typeface="微软雅黑" panose="020B0503020204020204" pitchFamily="34" charset="-122"/>
              </a:rPr>
              <a:t>情况下糖尿病风险较高的结论一致。</a:t>
            </a:r>
            <a:endParaRPr lang="en-US" dirty="0">
              <a:solidFill>
                <a:schemeClr val="bg2">
                  <a:lumMod val="10000"/>
                </a:schemeClr>
              </a:solidFill>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15BAB979-E0A8-4AE3-773A-F1F65A40B8B2}"/>
              </a:ext>
            </a:extLst>
          </p:cNvPr>
          <p:cNvPicPr>
            <a:picLocks noChangeAspect="1"/>
          </p:cNvPicPr>
          <p:nvPr/>
        </p:nvPicPr>
        <p:blipFill rotWithShape="1">
          <a:blip r:embed="rId3"/>
          <a:srcRect l="32825" t="12119" r="30794" b="22261"/>
          <a:stretch/>
        </p:blipFill>
        <p:spPr>
          <a:xfrm>
            <a:off x="7585675" y="968799"/>
            <a:ext cx="4446748" cy="5347049"/>
          </a:xfrm>
          <a:prstGeom prst="rect">
            <a:avLst/>
          </a:prstGeom>
        </p:spPr>
      </p:pic>
    </p:spTree>
    <p:extLst>
      <p:ext uri="{BB962C8B-B14F-4D97-AF65-F5344CB8AC3E}">
        <p14:creationId xmlns:p14="http://schemas.microsoft.com/office/powerpoint/2010/main" val="1268798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9</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a:xfrm>
            <a:off x="442913" y="243569"/>
            <a:ext cx="9056851" cy="617518"/>
          </a:xfrm>
        </p:spPr>
        <p:txBody>
          <a:bodyPr/>
          <a:lstStyle/>
          <a:p>
            <a:r>
              <a:rPr lang="zh-CN" altLang="en-US" dirty="0">
                <a:sym typeface="Arial" panose="020B0604020202020204" pitchFamily="34" charset="0"/>
              </a:rPr>
              <a:t>调查研究案例</a:t>
            </a:r>
          </a:p>
        </p:txBody>
      </p:sp>
      <p:pic>
        <p:nvPicPr>
          <p:cNvPr id="12" name="图片 11">
            <a:extLst>
              <a:ext uri="{FF2B5EF4-FFF2-40B4-BE49-F238E27FC236}">
                <a16:creationId xmlns:a16="http://schemas.microsoft.com/office/drawing/2014/main" id="{15BAB979-E0A8-4AE3-773A-F1F65A40B8B2}"/>
              </a:ext>
            </a:extLst>
          </p:cNvPr>
          <p:cNvPicPr>
            <a:picLocks noChangeAspect="1"/>
          </p:cNvPicPr>
          <p:nvPr/>
        </p:nvPicPr>
        <p:blipFill rotWithShape="1">
          <a:blip r:embed="rId3"/>
          <a:srcRect l="32825" t="12119" r="30794" b="22261"/>
          <a:stretch/>
        </p:blipFill>
        <p:spPr>
          <a:xfrm>
            <a:off x="7585675" y="968799"/>
            <a:ext cx="4446748" cy="5347049"/>
          </a:xfrm>
          <a:prstGeom prst="rect">
            <a:avLst/>
          </a:prstGeom>
        </p:spPr>
      </p:pic>
      <p:sp>
        <p:nvSpPr>
          <p:cNvPr id="2" name="任意多边形 7">
            <a:extLst>
              <a:ext uri="{FF2B5EF4-FFF2-40B4-BE49-F238E27FC236}">
                <a16:creationId xmlns:a16="http://schemas.microsoft.com/office/drawing/2014/main" id="{41E81ACE-3520-8EC3-C3C0-65F08BC1D415}"/>
              </a:ext>
            </a:extLst>
          </p:cNvPr>
          <p:cNvSpPr/>
          <p:nvPr/>
        </p:nvSpPr>
        <p:spPr>
          <a:xfrm>
            <a:off x="502328" y="982490"/>
            <a:ext cx="6952568" cy="1250416"/>
          </a:xfrm>
          <a:custGeom>
            <a:avLst/>
            <a:gdLst>
              <a:gd name="connsiteX0" fmla="*/ 0 w 2098466"/>
              <a:gd name="connsiteY0" fmla="*/ 0 h 2466713"/>
              <a:gd name="connsiteX1" fmla="*/ 2098466 w 2098466"/>
              <a:gd name="connsiteY1" fmla="*/ 0 h 2466713"/>
              <a:gd name="connsiteX2" fmla="*/ 2098466 w 2098466"/>
              <a:gd name="connsiteY2" fmla="*/ 2466713 h 2466713"/>
              <a:gd name="connsiteX3" fmla="*/ 0 w 2098466"/>
              <a:gd name="connsiteY3" fmla="*/ 2466713 h 2466713"/>
              <a:gd name="connsiteX4" fmla="*/ 0 w 2098466"/>
              <a:gd name="connsiteY4" fmla="*/ 0 h 2466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8466" h="2466713">
                <a:moveTo>
                  <a:pt x="0" y="0"/>
                </a:moveTo>
                <a:lnTo>
                  <a:pt x="2098466" y="0"/>
                </a:lnTo>
                <a:lnTo>
                  <a:pt x="2098466" y="2466713"/>
                </a:lnTo>
                <a:lnTo>
                  <a:pt x="0" y="246671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5560" tIns="35560" rIns="35560" bIns="35560" numCol="1" spcCol="1270" anchor="t" anchorCtr="0">
            <a:noAutofit/>
          </a:bodyPr>
          <a:lstStyle/>
          <a:p>
            <a:pPr lvl="0" defTabSz="622300">
              <a:lnSpc>
                <a:spcPct val="150000"/>
              </a:lnSpc>
              <a:spcBef>
                <a:spcPct val="0"/>
              </a:spcBef>
              <a:spcAft>
                <a:spcPct val="35000"/>
              </a:spcAft>
            </a:pPr>
            <a:r>
              <a:rPr lang="zh-CN" altLang="en-US" b="1" dirty="0">
                <a:solidFill>
                  <a:srgbClr val="993300"/>
                </a:solidFill>
                <a:latin typeface="微软雅黑" panose="020B0503020204020204" pitchFamily="34" charset="-122"/>
                <a:ea typeface="微软雅黑" panose="020B0503020204020204" pitchFamily="34" charset="-122"/>
              </a:rPr>
              <a:t>最新的</a:t>
            </a:r>
            <a:r>
              <a:rPr lang="zh-CN" altLang="en-US" b="1" dirty="0">
                <a:solidFill>
                  <a:schemeClr val="tx1"/>
                </a:solidFill>
                <a:latin typeface="微软雅黑" panose="020B0503020204020204" pitchFamily="34" charset="-122"/>
                <a:ea typeface="微软雅黑" panose="020B0503020204020204" pitchFamily="34" charset="-122"/>
              </a:rPr>
              <a:t>糖尿病前期</a:t>
            </a:r>
            <a:r>
              <a:rPr lang="zh-CN" altLang="en-US" b="1" dirty="0">
                <a:solidFill>
                  <a:srgbClr val="993300"/>
                </a:solidFill>
                <a:latin typeface="微软雅黑" panose="020B0503020204020204" pitchFamily="34" charset="-122"/>
                <a:ea typeface="微软雅黑" panose="020B0503020204020204" pitchFamily="34" charset="-122"/>
              </a:rPr>
              <a:t>患病率为</a:t>
            </a:r>
            <a:r>
              <a:rPr lang="en-US" altLang="zh-CN" b="1" dirty="0">
                <a:solidFill>
                  <a:srgbClr val="993300"/>
                </a:solidFill>
                <a:latin typeface="微软雅黑" panose="020B0503020204020204" pitchFamily="34" charset="-122"/>
                <a:ea typeface="微软雅黑" panose="020B0503020204020204" pitchFamily="34" charset="-122"/>
              </a:rPr>
              <a:t>35.7%</a:t>
            </a:r>
            <a:r>
              <a:rPr lang="zh-CN" altLang="en-US" b="1" dirty="0">
                <a:solidFill>
                  <a:srgbClr val="993300"/>
                </a:solidFill>
                <a:latin typeface="微软雅黑" panose="020B0503020204020204" pitchFamily="34" charset="-122"/>
                <a:ea typeface="微软雅黑" panose="020B0503020204020204" pitchFamily="34" charset="-122"/>
              </a:rPr>
              <a:t>，约为</a:t>
            </a:r>
            <a:r>
              <a:rPr lang="en-US" altLang="zh-CN" b="1" dirty="0">
                <a:solidFill>
                  <a:srgbClr val="993300"/>
                </a:solidFill>
                <a:latin typeface="微软雅黑" panose="020B0503020204020204" pitchFamily="34" charset="-122"/>
                <a:ea typeface="微软雅黑" panose="020B0503020204020204" pitchFamily="34" charset="-122"/>
              </a:rPr>
              <a:t>3.9</a:t>
            </a:r>
            <a:r>
              <a:rPr lang="zh-CN" altLang="en-US" b="1" dirty="0">
                <a:solidFill>
                  <a:srgbClr val="993300"/>
                </a:solidFill>
                <a:latin typeface="微软雅黑" panose="020B0503020204020204" pitchFamily="34" charset="-122"/>
                <a:ea typeface="微软雅黑" panose="020B0503020204020204" pitchFamily="34" charset="-122"/>
              </a:rPr>
              <a:t>亿成年人为糖尿病前期。该估计结果与</a:t>
            </a:r>
            <a:r>
              <a:rPr lang="en-US" altLang="zh-CN" b="1" dirty="0">
                <a:solidFill>
                  <a:srgbClr val="993300"/>
                </a:solidFill>
                <a:latin typeface="微软雅黑" panose="020B0503020204020204" pitchFamily="34" charset="-122"/>
                <a:ea typeface="微软雅黑" panose="020B0503020204020204" pitchFamily="34" charset="-122"/>
              </a:rPr>
              <a:t>2010</a:t>
            </a:r>
            <a:r>
              <a:rPr lang="zh-CN" altLang="en-US" b="1" dirty="0">
                <a:solidFill>
                  <a:srgbClr val="993300"/>
                </a:solidFill>
                <a:latin typeface="微软雅黑" panose="020B0503020204020204" pitchFamily="34" charset="-122"/>
                <a:ea typeface="微软雅黑" panose="020B0503020204020204" pitchFamily="34" charset="-122"/>
              </a:rPr>
              <a:t>年的</a:t>
            </a:r>
            <a:r>
              <a:rPr lang="en-US" altLang="zh-CN" b="1" dirty="0">
                <a:solidFill>
                  <a:srgbClr val="993300"/>
                </a:solidFill>
                <a:latin typeface="微软雅黑" panose="020B0503020204020204" pitchFamily="34" charset="-122"/>
                <a:ea typeface="微软雅黑" panose="020B0503020204020204" pitchFamily="34" charset="-122"/>
              </a:rPr>
              <a:t>50.1%</a:t>
            </a:r>
            <a:r>
              <a:rPr lang="zh-CN" altLang="en-US" b="1" dirty="0">
                <a:solidFill>
                  <a:srgbClr val="993300"/>
                </a:solidFill>
                <a:latin typeface="微软雅黑" panose="020B0503020204020204" pitchFamily="34" charset="-122"/>
                <a:ea typeface="微软雅黑" panose="020B0503020204020204" pitchFamily="34" charset="-122"/>
              </a:rPr>
              <a:t>（约为</a:t>
            </a:r>
            <a:r>
              <a:rPr lang="en-US" altLang="zh-CN" b="1" dirty="0">
                <a:solidFill>
                  <a:srgbClr val="993300"/>
                </a:solidFill>
                <a:latin typeface="微软雅黑" panose="020B0503020204020204" pitchFamily="34" charset="-122"/>
                <a:ea typeface="微软雅黑" panose="020B0503020204020204" pitchFamily="34" charset="-122"/>
              </a:rPr>
              <a:t>4.9</a:t>
            </a:r>
            <a:r>
              <a:rPr lang="zh-CN" altLang="en-US" b="1" dirty="0">
                <a:solidFill>
                  <a:srgbClr val="993300"/>
                </a:solidFill>
                <a:latin typeface="微软雅黑" panose="020B0503020204020204" pitchFamily="34" charset="-122"/>
                <a:ea typeface="微软雅黑" panose="020B0503020204020204" pitchFamily="34" charset="-122"/>
              </a:rPr>
              <a:t>亿成年人）的估计结果相差较大。</a:t>
            </a:r>
            <a:endParaRPr lang="en-US" altLang="zh-CN" b="1" dirty="0">
              <a:solidFill>
                <a:srgbClr val="993300"/>
              </a:solidFill>
              <a:latin typeface="微软雅黑" panose="020B0503020204020204" pitchFamily="34" charset="-122"/>
              <a:ea typeface="微软雅黑" panose="020B0503020204020204" pitchFamily="34" charset="-122"/>
            </a:endParaRPr>
          </a:p>
        </p:txBody>
      </p:sp>
      <p:sp>
        <p:nvSpPr>
          <p:cNvPr id="3" name="任意多边形 17">
            <a:extLst>
              <a:ext uri="{FF2B5EF4-FFF2-40B4-BE49-F238E27FC236}">
                <a16:creationId xmlns:a16="http://schemas.microsoft.com/office/drawing/2014/main" id="{BE52F743-7A91-51FD-E5F3-92D1B8724AF5}"/>
              </a:ext>
            </a:extLst>
          </p:cNvPr>
          <p:cNvSpPr/>
          <p:nvPr/>
        </p:nvSpPr>
        <p:spPr>
          <a:xfrm>
            <a:off x="3116854" y="2849993"/>
            <a:ext cx="6768752" cy="2070176"/>
          </a:xfrm>
          <a:custGeom>
            <a:avLst/>
            <a:gdLst>
              <a:gd name="connsiteX0" fmla="*/ 0 w 2098466"/>
              <a:gd name="connsiteY0" fmla="*/ 0 h 2466713"/>
              <a:gd name="connsiteX1" fmla="*/ 2098466 w 2098466"/>
              <a:gd name="connsiteY1" fmla="*/ 0 h 2466713"/>
              <a:gd name="connsiteX2" fmla="*/ 2098466 w 2098466"/>
              <a:gd name="connsiteY2" fmla="*/ 2466713 h 2466713"/>
              <a:gd name="connsiteX3" fmla="*/ 0 w 2098466"/>
              <a:gd name="connsiteY3" fmla="*/ 2466713 h 2466713"/>
              <a:gd name="connsiteX4" fmla="*/ 0 w 2098466"/>
              <a:gd name="connsiteY4" fmla="*/ 0 h 2466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8466" h="2466713">
                <a:moveTo>
                  <a:pt x="0" y="0"/>
                </a:moveTo>
                <a:lnTo>
                  <a:pt x="2098466" y="0"/>
                </a:lnTo>
                <a:lnTo>
                  <a:pt x="2098466" y="2466713"/>
                </a:lnTo>
                <a:lnTo>
                  <a:pt x="0" y="246671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5560" tIns="35560" rIns="35560" bIns="35560" numCol="1" spcCol="1270" anchor="t" anchorCtr="0">
            <a:noAutofit/>
          </a:bodyPr>
          <a:lstStyle/>
          <a:p>
            <a:pPr lvl="0" algn="l" defTabSz="622300">
              <a:lnSpc>
                <a:spcPct val="150000"/>
              </a:lnSpc>
              <a:spcBef>
                <a:spcPct val="0"/>
              </a:spcBef>
              <a:spcAft>
                <a:spcPct val="35000"/>
              </a:spcAft>
            </a:pPr>
            <a:endParaRPr lang="en-US" dirty="0">
              <a:solidFill>
                <a:srgbClr val="993300"/>
              </a:solidFill>
              <a:latin typeface="微软雅黑" panose="020B0503020204020204" pitchFamily="34" charset="-122"/>
              <a:ea typeface="微软雅黑" panose="020B0503020204020204" pitchFamily="34" charset="-122"/>
            </a:endParaRPr>
          </a:p>
        </p:txBody>
      </p:sp>
      <p:sp>
        <p:nvSpPr>
          <p:cNvPr id="4" name="任意多边形 9">
            <a:extLst>
              <a:ext uri="{FF2B5EF4-FFF2-40B4-BE49-F238E27FC236}">
                <a16:creationId xmlns:a16="http://schemas.microsoft.com/office/drawing/2014/main" id="{4E423AB7-AE14-DB37-7785-95054D026554}"/>
              </a:ext>
            </a:extLst>
          </p:cNvPr>
          <p:cNvSpPr/>
          <p:nvPr/>
        </p:nvSpPr>
        <p:spPr>
          <a:xfrm>
            <a:off x="502328" y="2294580"/>
            <a:ext cx="6952568" cy="4469262"/>
          </a:xfrm>
          <a:custGeom>
            <a:avLst/>
            <a:gdLst>
              <a:gd name="connsiteX0" fmla="*/ 0 w 2098466"/>
              <a:gd name="connsiteY0" fmla="*/ 0 h 2466713"/>
              <a:gd name="connsiteX1" fmla="*/ 2098466 w 2098466"/>
              <a:gd name="connsiteY1" fmla="*/ 0 h 2466713"/>
              <a:gd name="connsiteX2" fmla="*/ 2098466 w 2098466"/>
              <a:gd name="connsiteY2" fmla="*/ 2466713 h 2466713"/>
              <a:gd name="connsiteX3" fmla="*/ 0 w 2098466"/>
              <a:gd name="connsiteY3" fmla="*/ 2466713 h 2466713"/>
              <a:gd name="connsiteX4" fmla="*/ 0 w 2098466"/>
              <a:gd name="connsiteY4" fmla="*/ 0 h 2466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8466" h="2466713">
                <a:moveTo>
                  <a:pt x="0" y="0"/>
                </a:moveTo>
                <a:lnTo>
                  <a:pt x="2098466" y="0"/>
                </a:lnTo>
                <a:lnTo>
                  <a:pt x="2098466" y="2466713"/>
                </a:lnTo>
                <a:lnTo>
                  <a:pt x="0" y="246671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5560" tIns="35560" rIns="35560" bIns="35560" numCol="1" spcCol="1270" anchor="t" anchorCtr="0">
            <a:noAutofit/>
          </a:bodyPr>
          <a:lstStyle/>
          <a:p>
            <a:pPr lvl="0" defTabSz="622300">
              <a:lnSpc>
                <a:spcPct val="150000"/>
              </a:lnSpc>
              <a:spcBef>
                <a:spcPct val="0"/>
              </a:spcBef>
              <a:spcAft>
                <a:spcPct val="35000"/>
              </a:spcAft>
            </a:pPr>
            <a:r>
              <a:rPr lang="zh-CN" altLang="en-US" sz="1600" dirty="0">
                <a:solidFill>
                  <a:schemeClr val="tx1"/>
                </a:solidFill>
                <a:latin typeface="微软雅黑" panose="020B0503020204020204" pitchFamily="34" charset="-122"/>
                <a:ea typeface="微软雅黑" panose="020B0503020204020204" pitchFamily="34" charset="-122"/>
              </a:rPr>
              <a:t>两次调查采用了相同的研究设计框架及质量控制措施，产生差异的可能原因如下：</a:t>
            </a:r>
            <a:endParaRPr lang="en-US" altLang="zh-CN" sz="1600" dirty="0">
              <a:solidFill>
                <a:schemeClr val="tx1"/>
              </a:solidFill>
              <a:latin typeface="微软雅黑" panose="020B0503020204020204" pitchFamily="34" charset="-122"/>
              <a:ea typeface="微软雅黑" panose="020B0503020204020204" pitchFamily="34" charset="-122"/>
            </a:endParaRPr>
          </a:p>
          <a:p>
            <a:pPr marL="285750" lvl="0" indent="-285750" defTabSz="622300">
              <a:lnSpc>
                <a:spcPct val="150000"/>
              </a:lnSpc>
              <a:spcBef>
                <a:spcPct val="0"/>
              </a:spcBef>
              <a:spcAft>
                <a:spcPct val="35000"/>
              </a:spcAft>
              <a:buFont typeface="Arial" panose="020B0604020202020204" pitchFamily="34" charset="0"/>
              <a:buChar char="•"/>
            </a:pPr>
            <a:r>
              <a:rPr lang="zh-CN" altLang="en-US" sz="1600" dirty="0">
                <a:solidFill>
                  <a:schemeClr val="tx1"/>
                </a:solidFill>
                <a:latin typeface="微软雅黑" panose="020B0503020204020204" pitchFamily="34" charset="-122"/>
                <a:ea typeface="微软雅黑" panose="020B0503020204020204" pitchFamily="34" charset="-122"/>
              </a:rPr>
              <a:t>调查人群差异：</a:t>
            </a:r>
            <a:r>
              <a:rPr lang="en-US" altLang="zh-CN" sz="1600" dirty="0">
                <a:solidFill>
                  <a:schemeClr val="tx1"/>
                </a:solidFill>
                <a:latin typeface="微软雅黑" panose="020B0503020204020204" pitchFamily="34" charset="-122"/>
                <a:ea typeface="微软雅黑" panose="020B0503020204020204" pitchFamily="34" charset="-122"/>
              </a:rPr>
              <a:t>2013</a:t>
            </a:r>
            <a:r>
              <a:rPr lang="zh-CN" altLang="en-US" sz="1600" dirty="0">
                <a:solidFill>
                  <a:schemeClr val="tx1"/>
                </a:solidFill>
                <a:latin typeface="微软雅黑" panose="020B0503020204020204" pitchFamily="34" charset="-122"/>
                <a:ea typeface="微软雅黑" panose="020B0503020204020204" pitchFamily="34" charset="-122"/>
              </a:rPr>
              <a:t>年调查人数约为</a:t>
            </a:r>
            <a:r>
              <a:rPr lang="en-US" altLang="zh-CN" sz="1600" dirty="0">
                <a:solidFill>
                  <a:schemeClr val="tx1"/>
                </a:solidFill>
                <a:latin typeface="微软雅黑" panose="020B0503020204020204" pitchFamily="34" charset="-122"/>
                <a:ea typeface="微软雅黑" panose="020B0503020204020204" pitchFamily="34" charset="-122"/>
              </a:rPr>
              <a:t>17</a:t>
            </a:r>
            <a:r>
              <a:rPr lang="zh-CN" altLang="en-US" sz="1600" dirty="0">
                <a:solidFill>
                  <a:schemeClr val="tx1"/>
                </a:solidFill>
                <a:latin typeface="微软雅黑" panose="020B0503020204020204" pitchFamily="34" charset="-122"/>
                <a:ea typeface="微软雅黑" panose="020B0503020204020204" pitchFamily="34" charset="-122"/>
              </a:rPr>
              <a:t>万，比</a:t>
            </a:r>
            <a:r>
              <a:rPr lang="en-US" altLang="zh-CN" sz="1600" dirty="0">
                <a:solidFill>
                  <a:schemeClr val="tx1"/>
                </a:solidFill>
                <a:latin typeface="微软雅黑" panose="020B0503020204020204" pitchFamily="34" charset="-122"/>
                <a:ea typeface="微软雅黑" panose="020B0503020204020204" pitchFamily="34" charset="-122"/>
              </a:rPr>
              <a:t>2010</a:t>
            </a:r>
            <a:r>
              <a:rPr lang="zh-CN" altLang="en-US" sz="1600" dirty="0">
                <a:solidFill>
                  <a:schemeClr val="tx1"/>
                </a:solidFill>
                <a:latin typeface="微软雅黑" panose="020B0503020204020204" pitchFamily="34" charset="-122"/>
                <a:ea typeface="微软雅黑" panose="020B0503020204020204" pitchFamily="34" charset="-122"/>
              </a:rPr>
              <a:t>年的</a:t>
            </a:r>
            <a:r>
              <a:rPr lang="en-US" altLang="zh-CN" sz="1600" dirty="0">
                <a:solidFill>
                  <a:schemeClr val="tx1"/>
                </a:solidFill>
                <a:latin typeface="微软雅黑" panose="020B0503020204020204" pitchFamily="34" charset="-122"/>
                <a:ea typeface="微软雅黑" panose="020B0503020204020204" pitchFamily="34" charset="-122"/>
              </a:rPr>
              <a:t>9</a:t>
            </a:r>
            <a:r>
              <a:rPr lang="zh-CN" altLang="en-US" sz="1600" dirty="0">
                <a:solidFill>
                  <a:schemeClr val="tx1"/>
                </a:solidFill>
                <a:latin typeface="微软雅黑" panose="020B0503020204020204" pitchFamily="34" charset="-122"/>
                <a:ea typeface="微软雅黑" panose="020B0503020204020204" pitchFamily="34" charset="-122"/>
              </a:rPr>
              <a:t>万多约</a:t>
            </a:r>
            <a:r>
              <a:rPr lang="en-US" altLang="zh-CN" sz="1600" dirty="0">
                <a:solidFill>
                  <a:schemeClr val="tx1"/>
                </a:solidFill>
                <a:latin typeface="微软雅黑" panose="020B0503020204020204" pitchFamily="34" charset="-122"/>
                <a:ea typeface="微软雅黑" panose="020B0503020204020204" pitchFamily="34" charset="-122"/>
              </a:rPr>
              <a:t>70%</a:t>
            </a:r>
            <a:r>
              <a:rPr lang="zh-CN" altLang="en-US" sz="1600" dirty="0">
                <a:solidFill>
                  <a:schemeClr val="tx1"/>
                </a:solidFill>
                <a:latin typeface="微软雅黑" panose="020B0503020204020204" pitchFamily="34" charset="-122"/>
                <a:ea typeface="微软雅黑" panose="020B0503020204020204" pitchFamily="34" charset="-122"/>
              </a:rPr>
              <a:t>；</a:t>
            </a:r>
            <a:endParaRPr lang="en-US" altLang="zh-CN" sz="1600" dirty="0">
              <a:solidFill>
                <a:schemeClr val="tx1"/>
              </a:solidFill>
              <a:latin typeface="微软雅黑" panose="020B0503020204020204" pitchFamily="34" charset="-122"/>
              <a:ea typeface="微软雅黑" panose="020B0503020204020204" pitchFamily="34" charset="-122"/>
            </a:endParaRPr>
          </a:p>
          <a:p>
            <a:pPr marL="285750" lvl="0" indent="-285750" defTabSz="622300">
              <a:lnSpc>
                <a:spcPct val="150000"/>
              </a:lnSpc>
              <a:spcBef>
                <a:spcPct val="0"/>
              </a:spcBef>
              <a:spcAft>
                <a:spcPct val="35000"/>
              </a:spcAft>
              <a:buFont typeface="Arial" panose="020B0604020202020204" pitchFamily="34" charset="0"/>
              <a:buChar char="•"/>
            </a:pPr>
            <a:r>
              <a:rPr lang="en-US" altLang="zh-CN" sz="1600" dirty="0">
                <a:solidFill>
                  <a:schemeClr val="tx1"/>
                </a:solidFill>
                <a:latin typeface="微软雅黑" panose="020B0503020204020204" pitchFamily="34" charset="-122"/>
                <a:ea typeface="微软雅黑" panose="020B0503020204020204" pitchFamily="34" charset="-122"/>
              </a:rPr>
              <a:t>2013</a:t>
            </a:r>
            <a:r>
              <a:rPr lang="zh-CN" altLang="en-US" sz="1600" dirty="0">
                <a:solidFill>
                  <a:schemeClr val="tx1"/>
                </a:solidFill>
                <a:latin typeface="微软雅黑" panose="020B0503020204020204" pitchFamily="34" charset="-122"/>
                <a:ea typeface="微软雅黑" panose="020B0503020204020204" pitchFamily="34" charset="-122"/>
              </a:rPr>
              <a:t>年纳入了更多的监测点，代表性更好；</a:t>
            </a:r>
            <a:endParaRPr lang="en-US" altLang="zh-CN" sz="1600" dirty="0">
              <a:solidFill>
                <a:schemeClr val="tx1"/>
              </a:solidFill>
              <a:latin typeface="微软雅黑" panose="020B0503020204020204" pitchFamily="34" charset="-122"/>
              <a:ea typeface="微软雅黑" panose="020B0503020204020204" pitchFamily="34" charset="-122"/>
            </a:endParaRPr>
          </a:p>
          <a:p>
            <a:pPr marL="285750" lvl="0" indent="-285750" defTabSz="622300">
              <a:lnSpc>
                <a:spcPct val="150000"/>
              </a:lnSpc>
              <a:spcBef>
                <a:spcPct val="0"/>
              </a:spcBef>
              <a:spcAft>
                <a:spcPct val="35000"/>
              </a:spcAft>
              <a:buFont typeface="Arial" panose="020B0604020202020204" pitchFamily="34" charset="0"/>
              <a:buChar char="•"/>
            </a:pPr>
            <a:r>
              <a:rPr lang="zh-CN" altLang="en-US" sz="1600" dirty="0">
                <a:solidFill>
                  <a:schemeClr val="tx1"/>
                </a:solidFill>
                <a:latin typeface="微软雅黑" panose="020B0503020204020204" pitchFamily="34" charset="-122"/>
                <a:ea typeface="微软雅黑" panose="020B0503020204020204" pitchFamily="34" charset="-122"/>
              </a:rPr>
              <a:t>两次调查</a:t>
            </a:r>
            <a:r>
              <a:rPr lang="en-US" altLang="zh-CN" sz="1600" dirty="0">
                <a:solidFill>
                  <a:schemeClr val="tx1"/>
                </a:solidFill>
                <a:latin typeface="微软雅黑" panose="020B0503020204020204" pitchFamily="34" charset="-122"/>
                <a:ea typeface="微软雅黑" panose="020B0503020204020204" pitchFamily="34" charset="-122"/>
              </a:rPr>
              <a:t>HbA1c</a:t>
            </a:r>
            <a:r>
              <a:rPr lang="zh-CN" altLang="en-US" sz="1600" dirty="0">
                <a:solidFill>
                  <a:schemeClr val="tx1"/>
                </a:solidFill>
                <a:latin typeface="微软雅黑" panose="020B0503020204020204" pitchFamily="34" charset="-122"/>
                <a:ea typeface="微软雅黑" panose="020B0503020204020204" pitchFamily="34" charset="-122"/>
              </a:rPr>
              <a:t>的分布有明显差异，人群均值从</a:t>
            </a:r>
            <a:r>
              <a:rPr lang="en-US" altLang="zh-CN" sz="1600" dirty="0">
                <a:solidFill>
                  <a:schemeClr val="tx1"/>
                </a:solidFill>
                <a:latin typeface="微软雅黑" panose="020B0503020204020204" pitchFamily="34" charset="-122"/>
                <a:ea typeface="微软雅黑" panose="020B0503020204020204" pitchFamily="34" charset="-122"/>
              </a:rPr>
              <a:t>2010</a:t>
            </a:r>
            <a:r>
              <a:rPr lang="zh-CN" altLang="en-US" sz="1600" dirty="0">
                <a:solidFill>
                  <a:schemeClr val="tx1"/>
                </a:solidFill>
                <a:latin typeface="微软雅黑" panose="020B0503020204020204" pitchFamily="34" charset="-122"/>
                <a:ea typeface="微软雅黑" panose="020B0503020204020204" pitchFamily="34" charset="-122"/>
              </a:rPr>
              <a:t>年的</a:t>
            </a:r>
            <a:r>
              <a:rPr lang="en-US" altLang="zh-CN" sz="1600" dirty="0">
                <a:solidFill>
                  <a:schemeClr val="tx1"/>
                </a:solidFill>
                <a:latin typeface="微软雅黑" panose="020B0503020204020204" pitchFamily="34" charset="-122"/>
                <a:ea typeface="微软雅黑" panose="020B0503020204020204" pitchFamily="34" charset="-122"/>
              </a:rPr>
              <a:t>5.8%</a:t>
            </a:r>
            <a:r>
              <a:rPr lang="zh-CN" altLang="en-US" sz="1600" dirty="0">
                <a:solidFill>
                  <a:schemeClr val="tx1"/>
                </a:solidFill>
                <a:latin typeface="微软雅黑" panose="020B0503020204020204" pitchFamily="34" charset="-122"/>
                <a:ea typeface="微软雅黑" panose="020B0503020204020204" pitchFamily="34" charset="-122"/>
              </a:rPr>
              <a:t>降为</a:t>
            </a:r>
            <a:r>
              <a:rPr lang="en-US" altLang="zh-CN" sz="1600" dirty="0">
                <a:solidFill>
                  <a:schemeClr val="tx1"/>
                </a:solidFill>
                <a:latin typeface="微软雅黑" panose="020B0503020204020204" pitchFamily="34" charset="-122"/>
                <a:ea typeface="微软雅黑" panose="020B0503020204020204" pitchFamily="34" charset="-122"/>
              </a:rPr>
              <a:t>2013</a:t>
            </a:r>
            <a:r>
              <a:rPr lang="zh-CN" altLang="en-US" sz="1600" dirty="0">
                <a:solidFill>
                  <a:schemeClr val="tx1"/>
                </a:solidFill>
                <a:latin typeface="微软雅黑" panose="020B0503020204020204" pitchFamily="34" charset="-122"/>
                <a:ea typeface="微软雅黑" panose="020B0503020204020204" pitchFamily="34" charset="-122"/>
              </a:rPr>
              <a:t>年的</a:t>
            </a:r>
            <a:r>
              <a:rPr lang="en-US" altLang="zh-CN" sz="1600" dirty="0">
                <a:solidFill>
                  <a:schemeClr val="tx1"/>
                </a:solidFill>
                <a:latin typeface="微软雅黑" panose="020B0503020204020204" pitchFamily="34" charset="-122"/>
                <a:ea typeface="微软雅黑" panose="020B0503020204020204" pitchFamily="34" charset="-122"/>
              </a:rPr>
              <a:t>5.3%</a:t>
            </a:r>
            <a:r>
              <a:rPr lang="zh-CN" altLang="en-US" sz="1600" dirty="0">
                <a:solidFill>
                  <a:schemeClr val="tx1"/>
                </a:solidFill>
                <a:latin typeface="微软雅黑" panose="020B0503020204020204" pitchFamily="34" charset="-122"/>
                <a:ea typeface="微软雅黑" panose="020B0503020204020204" pitchFamily="34" charset="-122"/>
              </a:rPr>
              <a:t>，人群分布的左移对糖尿病前期的估计值影响较大；</a:t>
            </a:r>
            <a:endParaRPr lang="en-US" altLang="zh-CN" sz="1600" dirty="0">
              <a:solidFill>
                <a:schemeClr val="tx1"/>
              </a:solidFill>
              <a:latin typeface="微软雅黑" panose="020B0503020204020204" pitchFamily="34" charset="-122"/>
              <a:ea typeface="微软雅黑" panose="020B0503020204020204" pitchFamily="34" charset="-122"/>
            </a:endParaRPr>
          </a:p>
          <a:p>
            <a:pPr marL="285750" lvl="0" indent="-285750" defTabSz="622300">
              <a:lnSpc>
                <a:spcPct val="150000"/>
              </a:lnSpc>
              <a:spcBef>
                <a:spcPct val="0"/>
              </a:spcBef>
              <a:spcAft>
                <a:spcPct val="35000"/>
              </a:spcAft>
              <a:buFont typeface="Arial" panose="020B0604020202020204" pitchFamily="34" charset="0"/>
              <a:buChar char="•"/>
            </a:pPr>
            <a:r>
              <a:rPr lang="zh-CN" altLang="en-US" sz="1600" dirty="0">
                <a:solidFill>
                  <a:schemeClr val="tx1"/>
                </a:solidFill>
                <a:latin typeface="微软雅黑" panose="020B0503020204020204" pitchFamily="34" charset="-122"/>
                <a:ea typeface="微软雅黑" panose="020B0503020204020204" pitchFamily="34" charset="-122"/>
              </a:rPr>
              <a:t>两次调查</a:t>
            </a:r>
            <a:r>
              <a:rPr lang="en-US" altLang="zh-CN" sz="1600" dirty="0">
                <a:solidFill>
                  <a:schemeClr val="tx1"/>
                </a:solidFill>
                <a:latin typeface="微软雅黑" panose="020B0503020204020204" pitchFamily="34" charset="-122"/>
                <a:ea typeface="微软雅黑" panose="020B0503020204020204" pitchFamily="34" charset="-122"/>
              </a:rPr>
              <a:t>HbA1c</a:t>
            </a:r>
            <a:r>
              <a:rPr lang="zh-CN" altLang="en-US" sz="1600" dirty="0">
                <a:solidFill>
                  <a:schemeClr val="tx1"/>
                </a:solidFill>
                <a:latin typeface="微软雅黑" panose="020B0503020204020204" pitchFamily="34" charset="-122"/>
                <a:ea typeface="微软雅黑" panose="020B0503020204020204" pitchFamily="34" charset="-122"/>
              </a:rPr>
              <a:t>的测量方法不同：指血 </a:t>
            </a:r>
            <a:r>
              <a:rPr lang="en-US" altLang="zh-CN" sz="1600" dirty="0" err="1">
                <a:solidFill>
                  <a:schemeClr val="tx1"/>
                </a:solidFill>
                <a:latin typeface="微软雅黑" panose="020B0503020204020204" pitchFamily="34" charset="-122"/>
                <a:ea typeface="微软雅黑" panose="020B0503020204020204" pitchFamily="34" charset="-122"/>
              </a:rPr>
              <a:t>vs</a:t>
            </a:r>
            <a:r>
              <a:rPr lang="en-US" altLang="zh-CN" sz="1600" dirty="0">
                <a:solidFill>
                  <a:schemeClr val="tx1"/>
                </a:solidFill>
                <a:latin typeface="微软雅黑" panose="020B0503020204020204" pitchFamily="34" charset="-122"/>
                <a:ea typeface="微软雅黑" panose="020B0503020204020204" pitchFamily="34" charset="-122"/>
              </a:rPr>
              <a:t> </a:t>
            </a:r>
            <a:r>
              <a:rPr lang="zh-CN" altLang="en-US" sz="1600" dirty="0">
                <a:solidFill>
                  <a:schemeClr val="tx1"/>
                </a:solidFill>
                <a:latin typeface="微软雅黑" panose="020B0503020204020204" pitchFamily="34" charset="-122"/>
                <a:ea typeface="微软雅黑" panose="020B0503020204020204" pitchFamily="34" charset="-122"/>
              </a:rPr>
              <a:t>静脉血。</a:t>
            </a:r>
            <a:r>
              <a:rPr lang="en-US" altLang="zh-CN" sz="1600" dirty="0">
                <a:solidFill>
                  <a:schemeClr val="tx1"/>
                </a:solidFill>
                <a:latin typeface="微软雅黑" panose="020B0503020204020204" pitchFamily="34" charset="-122"/>
                <a:ea typeface="微软雅黑" panose="020B0503020204020204" pitchFamily="34" charset="-122"/>
              </a:rPr>
              <a:t>2010</a:t>
            </a:r>
            <a:r>
              <a:rPr lang="zh-CN" altLang="en-US" sz="1600" dirty="0">
                <a:solidFill>
                  <a:schemeClr val="tx1"/>
                </a:solidFill>
                <a:latin typeface="微软雅黑" panose="020B0503020204020204" pitchFamily="34" charset="-122"/>
                <a:ea typeface="微软雅黑" panose="020B0503020204020204" pitchFamily="34" charset="-122"/>
              </a:rPr>
              <a:t>年采用指血测量被列为了该研究的局限性之一；</a:t>
            </a:r>
            <a:endParaRPr lang="en-US" altLang="zh-CN" sz="1600" dirty="0">
              <a:solidFill>
                <a:schemeClr val="tx1"/>
              </a:solidFill>
              <a:latin typeface="微软雅黑" panose="020B0503020204020204" pitchFamily="34" charset="-122"/>
              <a:ea typeface="微软雅黑" panose="020B0503020204020204" pitchFamily="34" charset="-122"/>
            </a:endParaRPr>
          </a:p>
          <a:p>
            <a:pPr marL="285750" indent="-285750" defTabSz="622300">
              <a:lnSpc>
                <a:spcPct val="150000"/>
              </a:lnSpc>
              <a:spcBef>
                <a:spcPct val="0"/>
              </a:spcBef>
              <a:spcAft>
                <a:spcPct val="35000"/>
              </a:spcAft>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2010</a:t>
            </a:r>
            <a:r>
              <a:rPr lang="zh-CN" altLang="en-US" sz="1600" dirty="0">
                <a:latin typeface="微软雅黑" panose="020B0503020204020204" pitchFamily="34" charset="-122"/>
                <a:ea typeface="微软雅黑" panose="020B0503020204020204" pitchFamily="34" charset="-122"/>
              </a:rPr>
              <a:t>年以来，国家基本卫生服务、全民健康生活方式行动计划、及慢性病综合防控示范区建设的实施和推广。</a:t>
            </a:r>
            <a:endParaRPr lang="en-US" altLang="zh-CN" sz="1600" dirty="0">
              <a:latin typeface="微软雅黑" panose="020B0503020204020204" pitchFamily="34" charset="-122"/>
              <a:ea typeface="微软雅黑" panose="020B0503020204020204" pitchFamily="34" charset="-122"/>
            </a:endParaRPr>
          </a:p>
          <a:p>
            <a:pPr marL="285750" lvl="0" indent="-285750" defTabSz="622300">
              <a:lnSpc>
                <a:spcPct val="150000"/>
              </a:lnSpc>
              <a:spcBef>
                <a:spcPct val="0"/>
              </a:spcBef>
              <a:spcAft>
                <a:spcPct val="35000"/>
              </a:spcAft>
            </a:pPr>
            <a:endParaRPr lang="en-US" altLang="zh-CN" sz="16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88453053"/>
      </p:ext>
    </p:extLst>
  </p:cSld>
  <p:clrMapOvr>
    <a:masterClrMapping/>
  </p:clrMapOvr>
</p:sld>
</file>

<file path=ppt/theme/theme1.xml><?xml version="1.0" encoding="utf-8"?>
<a:theme xmlns:a="http://schemas.openxmlformats.org/drawingml/2006/main" name="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2623</TotalTime>
  <Words>7258</Words>
  <Application>Microsoft Office PowerPoint</Application>
  <PresentationFormat>宽屏</PresentationFormat>
  <Paragraphs>520</Paragraphs>
  <Slides>42</Slides>
  <Notes>42</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42</vt:i4>
      </vt:variant>
    </vt:vector>
  </HeadingPairs>
  <TitlesOfParts>
    <vt:vector size="51" baseType="lpstr">
      <vt:lpstr>等线</vt:lpstr>
      <vt:lpstr>微软雅黑</vt:lpstr>
      <vt:lpstr>Arial</vt:lpstr>
      <vt:lpstr>Calibri</vt:lpstr>
      <vt:lpstr>Cambria Math</vt:lpstr>
      <vt:lpstr>Segoe UI</vt:lpstr>
      <vt:lpstr>Segoe UI Light</vt:lpstr>
      <vt:lpstr>自定义设计方案</vt:lpstr>
      <vt:lpstr>1_自定义设计方案</vt:lpstr>
      <vt:lpstr>PowerPoint 演示文稿</vt:lpstr>
      <vt:lpstr>PowerPoint 演示文稿</vt:lpstr>
      <vt:lpstr>PowerPoint 演示文稿</vt:lpstr>
      <vt:lpstr>实验性研究和调查性研究</vt:lpstr>
      <vt:lpstr>调查性研究案例</vt:lpstr>
      <vt:lpstr>调查研究的类型</vt:lpstr>
      <vt:lpstr>调查研究的类型</vt:lpstr>
      <vt:lpstr>调查研究案例</vt:lpstr>
      <vt:lpstr>调查研究案例</vt:lpstr>
      <vt:lpstr>调查研究案例</vt:lpstr>
      <vt:lpstr>调查研究案例</vt:lpstr>
      <vt:lpstr>调查研究的一般步骤</vt:lpstr>
      <vt:lpstr>调查设计的一般内容</vt:lpstr>
      <vt:lpstr>PowerPoint 演示文稿</vt:lpstr>
      <vt:lpstr>抽样设计</vt:lpstr>
      <vt:lpstr>抽样方法</vt:lpstr>
      <vt:lpstr>简单随机抽样</vt:lpstr>
      <vt:lpstr>简单随机抽样</vt:lpstr>
      <vt:lpstr>简单随机抽样</vt:lpstr>
      <vt:lpstr>系统抽样</vt:lpstr>
      <vt:lpstr>分层抽样</vt:lpstr>
      <vt:lpstr>PowerPoint 演示文稿</vt:lpstr>
      <vt:lpstr>整群抽样</vt:lpstr>
      <vt:lpstr>分层抽样</vt:lpstr>
      <vt:lpstr>分层抽样</vt:lpstr>
      <vt:lpstr>四种概率抽样方法的比较</vt:lpstr>
      <vt:lpstr>多阶段抽样</vt:lpstr>
      <vt:lpstr>非概率抽样</vt:lpstr>
      <vt:lpstr>非概率抽样</vt:lpstr>
      <vt:lpstr>非概率抽样</vt:lpstr>
      <vt:lpstr>PowerPoint 演示文稿</vt:lpstr>
      <vt:lpstr>调查技术简介</vt:lpstr>
      <vt:lpstr>调查表的构成</vt:lpstr>
      <vt:lpstr>调查表制定的一般步骤</vt:lpstr>
      <vt:lpstr>调查表问题的设置</vt:lpstr>
      <vt:lpstr>PowerPoint 演示文稿</vt:lpstr>
      <vt:lpstr>数据质量评价指标</vt:lpstr>
      <vt:lpstr>效度</vt:lpstr>
      <vt:lpstr>信度</vt:lpstr>
      <vt:lpstr>效度与信度的关系</vt:lpstr>
      <vt:lpstr>小结</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田 振宇</dc:creator>
  <cp:lastModifiedBy>高 培</cp:lastModifiedBy>
  <cp:revision>399</cp:revision>
  <dcterms:created xsi:type="dcterms:W3CDTF">2018-12-09T14:29:00Z</dcterms:created>
  <dcterms:modified xsi:type="dcterms:W3CDTF">2022-11-17T19:31:55Z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2019-04-13T09:21:34.3521271Z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8ba33e4d-f70c-4f8a-80c4-7b79b430a7ab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2052-11.1.0.8976</vt:lpwstr>
  </property>
</Properties>
</file>